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4"/>
  </p:notesMasterIdLst>
  <p:handoutMasterIdLst>
    <p:handoutMasterId r:id="rId25"/>
  </p:handoutMasterIdLst>
  <p:sldIdLst>
    <p:sldId id="256" r:id="rId2"/>
    <p:sldId id="257" r:id="rId3"/>
    <p:sldId id="258" r:id="rId4"/>
    <p:sldId id="409" r:id="rId5"/>
    <p:sldId id="324" r:id="rId6"/>
    <p:sldId id="410" r:id="rId7"/>
    <p:sldId id="411" r:id="rId8"/>
    <p:sldId id="412" r:id="rId9"/>
    <p:sldId id="413" r:id="rId10"/>
    <p:sldId id="414" r:id="rId11"/>
    <p:sldId id="294" r:id="rId12"/>
    <p:sldId id="415" r:id="rId13"/>
    <p:sldId id="416" r:id="rId14"/>
    <p:sldId id="417" r:id="rId15"/>
    <p:sldId id="307" r:id="rId16"/>
    <p:sldId id="418" r:id="rId17"/>
    <p:sldId id="390" r:id="rId18"/>
    <p:sldId id="419" r:id="rId19"/>
    <p:sldId id="373" r:id="rId20"/>
    <p:sldId id="421" r:id="rId21"/>
    <p:sldId id="420" r:id="rId22"/>
    <p:sldId id="289" r:id="rId2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7715C"/>
    <a:srgbClr val="2DA78B"/>
    <a:srgbClr val="942E8A"/>
    <a:srgbClr val="E06F26"/>
    <a:srgbClr val="3485BB"/>
    <a:srgbClr val="E6B02A"/>
    <a:srgbClr val="E62628"/>
    <a:srgbClr val="F7931E"/>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358" autoAdjust="0"/>
    <p:restoredTop sz="65845" autoAdjust="0"/>
  </p:normalViewPr>
  <p:slideViewPr>
    <p:cSldViewPr snapToGrid="0">
      <p:cViewPr>
        <p:scale>
          <a:sx n="75" d="100"/>
          <a:sy n="75" d="100"/>
        </p:scale>
        <p:origin x="54"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822068D6-BF5E-4E05-B93A-F836447DA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D7410B65-6BEB-46F2-BCB5-2BDC659529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15082-A73A-410D-831E-C98FB1AFE5EB}" type="datetimeFigureOut">
              <a:rPr lang="vi-VN" smtClean="0"/>
              <a:t>27/05/2021</a:t>
            </a:fld>
            <a:endParaRPr lang="vi-VN"/>
          </a:p>
        </p:txBody>
      </p:sp>
      <p:sp>
        <p:nvSpPr>
          <p:cNvPr id="4" name="Chỗ dành sẵn cho Chân trang 3">
            <a:extLst>
              <a:ext uri="{FF2B5EF4-FFF2-40B4-BE49-F238E27FC236}">
                <a16:creationId xmlns:a16="http://schemas.microsoft.com/office/drawing/2014/main" id="{A08C1C54-C705-403C-AE82-598774667C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Chỗ dành sẵn cho Số hiệu Bản chiếu 4">
            <a:extLst>
              <a:ext uri="{FF2B5EF4-FFF2-40B4-BE49-F238E27FC236}">
                <a16:creationId xmlns:a16="http://schemas.microsoft.com/office/drawing/2014/main" id="{CE116E53-7384-40D0-A0DB-1D6FF63497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4C61C2-6D89-4244-A168-5C42DC5EF5CD}" type="slidenum">
              <a:rPr lang="vi-VN" smtClean="0"/>
              <a:t>‹#›</a:t>
            </a:fld>
            <a:endParaRPr lang="vi-VN"/>
          </a:p>
        </p:txBody>
      </p:sp>
    </p:spTree>
    <p:extLst>
      <p:ext uri="{BB962C8B-B14F-4D97-AF65-F5344CB8AC3E}">
        <p14:creationId xmlns:p14="http://schemas.microsoft.com/office/powerpoint/2010/main" val="18833383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4AD9-F443-4A6A-8A49-CC91162F72DB}" type="datetimeFigureOut">
              <a:rPr lang="vi-VN" smtClean="0"/>
              <a:t>27/05/2021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9AADE-DCFC-4962-824C-5240AA225AE9}" type="slidenum">
              <a:rPr lang="vi-VN" smtClean="0"/>
              <a:t>‹#›</a:t>
            </a:fld>
            <a:endParaRPr lang="vi-VN"/>
          </a:p>
        </p:txBody>
      </p:sp>
    </p:spTree>
    <p:extLst>
      <p:ext uri="{BB962C8B-B14F-4D97-AF65-F5344CB8AC3E}">
        <p14:creationId xmlns:p14="http://schemas.microsoft.com/office/powerpoint/2010/main" val="37995843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a:t>
            </a:fld>
            <a:endParaRPr lang="vi-VN"/>
          </a:p>
        </p:txBody>
      </p:sp>
    </p:spTree>
    <p:extLst>
      <p:ext uri="{BB962C8B-B14F-4D97-AF65-F5344CB8AC3E}">
        <p14:creationId xmlns:p14="http://schemas.microsoft.com/office/powerpoint/2010/main" val="1382602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19</a:t>
            </a:fld>
            <a:endParaRPr lang="vi-VN"/>
          </a:p>
        </p:txBody>
      </p:sp>
    </p:spTree>
    <p:extLst>
      <p:ext uri="{BB962C8B-B14F-4D97-AF65-F5344CB8AC3E}">
        <p14:creationId xmlns:p14="http://schemas.microsoft.com/office/powerpoint/2010/main" val="87962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20</a:t>
            </a:fld>
            <a:endParaRPr lang="vi-VN"/>
          </a:p>
        </p:txBody>
      </p:sp>
    </p:spTree>
    <p:extLst>
      <p:ext uri="{BB962C8B-B14F-4D97-AF65-F5344CB8AC3E}">
        <p14:creationId xmlns:p14="http://schemas.microsoft.com/office/powerpoint/2010/main" val="405851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2</a:t>
            </a:fld>
            <a:endParaRPr lang="vi-VN"/>
          </a:p>
        </p:txBody>
      </p:sp>
    </p:spTree>
    <p:extLst>
      <p:ext uri="{BB962C8B-B14F-4D97-AF65-F5344CB8AC3E}">
        <p14:creationId xmlns:p14="http://schemas.microsoft.com/office/powerpoint/2010/main" val="344082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3</a:t>
            </a:fld>
            <a:endParaRPr lang="vi-VN"/>
          </a:p>
        </p:txBody>
      </p:sp>
    </p:spTree>
    <p:extLst>
      <p:ext uri="{BB962C8B-B14F-4D97-AF65-F5344CB8AC3E}">
        <p14:creationId xmlns:p14="http://schemas.microsoft.com/office/powerpoint/2010/main" val="68082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9</a:t>
            </a:fld>
            <a:endParaRPr lang="vi-VN"/>
          </a:p>
        </p:txBody>
      </p:sp>
    </p:spTree>
    <p:extLst>
      <p:ext uri="{BB962C8B-B14F-4D97-AF65-F5344CB8AC3E}">
        <p14:creationId xmlns:p14="http://schemas.microsoft.com/office/powerpoint/2010/main" val="72921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13</a:t>
            </a:fld>
            <a:endParaRPr lang="vi-VN"/>
          </a:p>
        </p:txBody>
      </p:sp>
    </p:spTree>
    <p:extLst>
      <p:ext uri="{BB962C8B-B14F-4D97-AF65-F5344CB8AC3E}">
        <p14:creationId xmlns:p14="http://schemas.microsoft.com/office/powerpoint/2010/main" val="3916042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a:effectLst/>
                <a:latin typeface="Tahoma" panose="020B0604030504040204" pitchFamily="34" charset="0"/>
                <a:ea typeface="Times New Roman" panose="02020603050405020304" pitchFamily="18" charset="0"/>
              </a:rPr>
              <a:t>Kho lưu </a:t>
            </a:r>
            <a:r>
              <a:rPr lang="vi-VN" dirty="0" err="1">
                <a:effectLst/>
                <a:latin typeface="Tahoma" panose="020B0604030504040204" pitchFamily="34" charset="0"/>
                <a:ea typeface="Times New Roman" panose="02020603050405020304" pitchFamily="18" charset="0"/>
              </a:rPr>
              <a:t>trữ</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rủi</a:t>
            </a:r>
            <a:r>
              <a:rPr lang="vi-VN" dirty="0">
                <a:effectLst/>
                <a:latin typeface="Tahoma" panose="020B0604030504040204" pitchFamily="34" charset="0"/>
                <a:ea typeface="Times New Roman" panose="02020603050405020304" pitchFamily="18" charset="0"/>
              </a:rPr>
              <a:t> ro (</a:t>
            </a:r>
            <a:r>
              <a:rPr lang="vi-VN" dirty="0" err="1">
                <a:effectLst/>
                <a:latin typeface="Tahoma" panose="020B0604030504040204" pitchFamily="34" charset="0"/>
                <a:ea typeface="Times New Roman" panose="02020603050405020304" pitchFamily="18" charset="0"/>
              </a:rPr>
              <a:t>risk</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repository</a:t>
            </a:r>
            <a:r>
              <a:rPr lang="vi-VN" dirty="0">
                <a:effectLst/>
                <a:latin typeface="Tahoma" panose="020B0604030504040204" pitchFamily="34" charset="0"/>
                <a:ea typeface="Times New Roman" panose="02020603050405020304" pitchFamily="18" charset="0"/>
              </a:rPr>
              <a:t>): </a:t>
            </a:r>
            <a:r>
              <a:rPr lang="vi-VN" dirty="0">
                <a:effectLst/>
                <a:latin typeface="Tahoma" panose="020B0604030504040204" pitchFamily="34" charset="0"/>
                <a:ea typeface="宋体" panose="02010600030101010101" pitchFamily="2" charset="-122"/>
              </a:rPr>
              <a:t>Kho lưu </a:t>
            </a:r>
            <a:r>
              <a:rPr lang="vi-VN" dirty="0" err="1">
                <a:effectLst/>
                <a:latin typeface="Tahoma" panose="020B0604030504040204" pitchFamily="34" charset="0"/>
                <a:ea typeface="宋体" panose="02010600030101010101" pitchFamily="2" charset="-122"/>
              </a:rPr>
              <a:t>trữ</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rủi</a:t>
            </a:r>
            <a:r>
              <a:rPr lang="vi-VN" dirty="0">
                <a:effectLst/>
                <a:latin typeface="Tahoma" panose="020B0604030504040204" pitchFamily="34" charset="0"/>
                <a:ea typeface="宋体" panose="02010600030101010101" pitchFamily="2" charset="-122"/>
              </a:rPr>
              <a:t> ro </a:t>
            </a:r>
            <a:r>
              <a:rPr lang="vi-VN" dirty="0" err="1">
                <a:effectLst/>
                <a:latin typeface="Tahoma" panose="020B0604030504040204" pitchFamily="34" charset="0"/>
                <a:ea typeface="宋体" panose="02010600030101010101" pitchFamily="2" charset="-122"/>
              </a:rPr>
              <a:t>là</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dữ</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liệu</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lịch</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sử</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chứa</a:t>
            </a:r>
            <a:r>
              <a:rPr lang="vi-VN" dirty="0">
                <a:effectLst/>
                <a:latin typeface="Tahoma" panose="020B0604030504040204" pitchFamily="34" charset="0"/>
                <a:ea typeface="宋体" panose="02010600030101010101" pitchFamily="2" charset="-122"/>
              </a:rPr>
              <a:t> danh </a:t>
            </a:r>
            <a:r>
              <a:rPr lang="vi-VN" dirty="0" err="1">
                <a:effectLst/>
                <a:latin typeface="Tahoma" panose="020B0604030504040204" pitchFamily="34" charset="0"/>
                <a:ea typeface="宋体" panose="02010600030101010101" pitchFamily="2" charset="-122"/>
              </a:rPr>
              <a:t>sách</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các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rủi</a:t>
            </a:r>
            <a:r>
              <a:rPr lang="vi-VN" dirty="0">
                <a:effectLst/>
                <a:latin typeface="Tahoma" panose="020B0604030504040204" pitchFamily="34" charset="0"/>
                <a:ea typeface="宋体" panose="02010600030101010101" pitchFamily="2" charset="-122"/>
              </a:rPr>
              <a:t> ro </a:t>
            </a:r>
            <a:r>
              <a:rPr lang="vi-VN" dirty="0" err="1">
                <a:effectLst/>
                <a:latin typeface="Tahoma" panose="020B0604030504040204" pitchFamily="34" charset="0"/>
                <a:ea typeface="宋体" panose="02010600030101010101" pitchFamily="2" charset="-122"/>
              </a:rPr>
              <a:t>được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xác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định</a:t>
            </a:r>
            <a:r>
              <a:rPr lang="vi-VN" dirty="0">
                <a:effectLst/>
                <a:latin typeface="Tahoma" panose="020B0604030504040204" pitchFamily="34" charset="0"/>
                <a:ea typeface="宋体" panose="02010600030101010101" pitchFamily="2" charset="-122"/>
              </a:rPr>
              <a:t> cho </a:t>
            </a:r>
            <a:r>
              <a:rPr lang="vi-VN" dirty="0" err="1">
                <a:effectLst/>
                <a:latin typeface="Tahoma" panose="020B0604030504040204" pitchFamily="34" charset="0"/>
                <a:ea typeface="宋体" panose="02010600030101010101" pitchFamily="2" charset="-122"/>
              </a:rPr>
              <a:t>các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dự</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án</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đã</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hoàn</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thành</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có</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thể</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được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sử</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dụng</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để</a:t>
            </a:r>
            <a:r>
              <a:rPr lang="vi-VN" dirty="0">
                <a:effectLst/>
                <a:latin typeface="Tahoma" panose="020B0604030504040204" pitchFamily="34" charset="0"/>
                <a:ea typeface="宋体" panose="02010600030101010101" pitchFamily="2" charset="-122"/>
              </a:rPr>
              <a:t> đưa ra danh </a:t>
            </a:r>
            <a:r>
              <a:rPr lang="vi-VN" dirty="0" err="1">
                <a:effectLst/>
                <a:latin typeface="Tahoma" panose="020B0604030504040204" pitchFamily="34" charset="0"/>
                <a:ea typeface="宋体" panose="02010600030101010101" pitchFamily="2" charset="-122"/>
              </a:rPr>
              <a:t>sách</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các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rủi</a:t>
            </a:r>
            <a:r>
              <a:rPr lang="vi-VN" dirty="0">
                <a:effectLst/>
                <a:latin typeface="Tahoma" panose="020B0604030504040204" pitchFamily="34" charset="0"/>
                <a:ea typeface="宋体" panose="02010600030101010101" pitchFamily="2" charset="-122"/>
              </a:rPr>
              <a:t> ro </a:t>
            </a:r>
            <a:r>
              <a:rPr lang="vi-VN" dirty="0" err="1">
                <a:effectLst/>
                <a:latin typeface="Tahoma" panose="020B0604030504040204" pitchFamily="34" charset="0"/>
                <a:ea typeface="宋体" panose="02010600030101010101" pitchFamily="2" charset="-122"/>
              </a:rPr>
              <a:t>tiềm</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ẩn</a:t>
            </a:r>
            <a:r>
              <a:rPr lang="vi-VN" dirty="0">
                <a:effectLst/>
                <a:latin typeface="Tahoma" panose="020B0604030504040204" pitchFamily="34" charset="0"/>
                <a:ea typeface="宋体" panose="02010600030101010101" pitchFamily="2" charset="-122"/>
              </a:rPr>
              <a:t> cho </a:t>
            </a:r>
            <a:r>
              <a:rPr lang="vi-VN" dirty="0" err="1">
                <a:effectLst/>
                <a:latin typeface="Tahoma" panose="020B0604030504040204" pitchFamily="34" charset="0"/>
                <a:ea typeface="宋体" panose="02010600030101010101" pitchFamily="2" charset="-122"/>
              </a:rPr>
              <a:t>dự</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án</a:t>
            </a:r>
            <a:r>
              <a:rPr lang="vi-VN" dirty="0">
                <a:effectLst/>
                <a:latin typeface="Calibri" panose="020F0502020204030204" pitchFamily="34" charset="0"/>
                <a:ea typeface="宋体" panose="02010600030101010101" pitchFamily="2" charset="-122"/>
              </a:rPr>
              <a:t> - </a:t>
            </a:r>
            <a:r>
              <a:rPr lang="vi-VN" dirty="0">
                <a:effectLst/>
                <a:latin typeface="Tahoma" panose="020B0604030504040204" pitchFamily="34" charset="0"/>
                <a:ea typeface="宋体" panose="02010600030101010101" pitchFamily="2" charset="-122"/>
              </a:rPr>
              <a:t>Kho </a:t>
            </a:r>
            <a:r>
              <a:rPr lang="vi-VN" dirty="0" err="1">
                <a:effectLst/>
                <a:latin typeface="Tahoma" panose="020B0604030504040204" pitchFamily="34" charset="0"/>
                <a:ea typeface="宋体" panose="02010600030101010101" pitchFamily="2" charset="-122"/>
              </a:rPr>
              <a:t>rủi</a:t>
            </a:r>
            <a:r>
              <a:rPr lang="vi-VN" dirty="0">
                <a:effectLst/>
                <a:latin typeface="Tahoma" panose="020B0604030504040204" pitchFamily="34" charset="0"/>
                <a:ea typeface="宋体" panose="02010600030101010101" pitchFamily="2" charset="-122"/>
              </a:rPr>
              <a:t> ro này </a:t>
            </a:r>
            <a:r>
              <a:rPr lang="vi-VN" dirty="0" err="1">
                <a:effectLst/>
                <a:latin typeface="Tahoma" panose="020B0604030504040204" pitchFamily="34" charset="0"/>
                <a:ea typeface="宋体" panose="02010600030101010101" pitchFamily="2" charset="-122"/>
              </a:rPr>
              <a:t>cũng</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có</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thể</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được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lọc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dựa</a:t>
            </a:r>
            <a:r>
              <a:rPr lang="vi-VN" dirty="0">
                <a:effectLst/>
                <a:latin typeface="Tahoma" panose="020B0604030504040204" pitchFamily="34" charset="0"/>
                <a:ea typeface="宋体" panose="02010600030101010101" pitchFamily="2" charset="-122"/>
              </a:rPr>
              <a:t> trên </a:t>
            </a:r>
            <a:r>
              <a:rPr lang="vi-VN" dirty="0" err="1">
                <a:effectLst/>
                <a:latin typeface="Tahoma" panose="020B0604030504040204" pitchFamily="34" charset="0"/>
                <a:ea typeface="宋体" panose="02010600030101010101" pitchFamily="2" charset="-122"/>
              </a:rPr>
              <a:t>các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nguồn</a:t>
            </a:r>
            <a:r>
              <a:rPr lang="vi-VN" dirty="0">
                <a:effectLst/>
                <a:latin typeface="Tahoma" panose="020B0604030504040204" pitchFamily="34" charset="0"/>
                <a:ea typeface="宋体" panose="02010600030101010101" pitchFamily="2" charset="-122"/>
              </a:rPr>
              <a:t>, danh </a:t>
            </a:r>
            <a:r>
              <a:rPr lang="vi-VN" dirty="0" err="1">
                <a:effectLst/>
                <a:latin typeface="Tahoma" panose="020B0604030504040204" pitchFamily="34" charset="0"/>
                <a:ea typeface="宋体" panose="02010600030101010101" pitchFamily="2" charset="-122"/>
              </a:rPr>
              <a:t>mục</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và</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dự</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án</a:t>
            </a:r>
            <a:r>
              <a:rPr lang="vi-VN" dirty="0">
                <a:effectLst/>
                <a:latin typeface="Tahoma" panose="020B0604030504040204" pitchFamily="34" charset="0"/>
                <a:ea typeface="宋体" panose="02010600030101010101" pitchFamily="2" charset="-122"/>
              </a:rPr>
              <a:t> </a:t>
            </a:r>
            <a:r>
              <a:rPr lang="vi-VN" dirty="0" err="1">
                <a:effectLst/>
                <a:latin typeface="Tahoma" panose="020B0604030504040204" pitchFamily="34" charset="0"/>
                <a:ea typeface="宋体" panose="02010600030101010101" pitchFamily="2" charset="-122"/>
              </a:rPr>
              <a:t>rủi</a:t>
            </a:r>
            <a:r>
              <a:rPr lang="vi-VN" dirty="0">
                <a:effectLst/>
                <a:latin typeface="Tahoma" panose="020B0604030504040204" pitchFamily="34" charset="0"/>
                <a:ea typeface="宋体" panose="02010600030101010101" pitchFamily="2" charset="-122"/>
              </a:rPr>
              <a:t> ro</a:t>
            </a:r>
            <a:endParaRPr lang="vi-VN" dirty="0">
              <a:effectLst/>
              <a:latin typeface="Calibri" panose="020F0502020204030204" pitchFamily="34" charset="0"/>
              <a:ea typeface="宋体" panose="02010600030101010101" pitchFamily="2" charset="-122"/>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a:effectLst/>
                <a:latin typeface="Tahoma" panose="020B0604030504040204" pitchFamily="34" charset="0"/>
                <a:ea typeface="Times New Roman" panose="02020603050405020304" pitchFamily="18" charset="0"/>
              </a:rPr>
              <a:t>Danh </a:t>
            </a:r>
            <a:r>
              <a:rPr lang="vi-VN" dirty="0" err="1">
                <a:effectLst/>
                <a:latin typeface="Tahoma" panose="020B0604030504040204" pitchFamily="34" charset="0"/>
                <a:ea typeface="Times New Roman" panose="02020603050405020304" pitchFamily="18" charset="0"/>
              </a:rPr>
              <a:t>sách</a:t>
            </a:r>
            <a:r>
              <a:rPr lang="vi-VN" dirty="0">
                <a:effectLst/>
                <a:latin typeface="Tahoma" panose="020B0604030504040204" pitchFamily="34" charset="0"/>
                <a:ea typeface="Times New Roman" panose="02020603050405020304" pitchFamily="18" charset="0"/>
              </a:rPr>
              <a:t> phân </a:t>
            </a:r>
            <a:r>
              <a:rPr lang="vi-VN" dirty="0" err="1">
                <a:effectLst/>
                <a:latin typeface="Tahoma" panose="020B0604030504040204" pitchFamily="34" charset="0"/>
                <a:ea typeface="Times New Roman" panose="02020603050405020304" pitchFamily="18" charset="0"/>
              </a:rPr>
              <a:t>tích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Checklist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analysis</a:t>
            </a:r>
            <a:r>
              <a:rPr lang="vi-VN" dirty="0">
                <a:effectLst/>
                <a:latin typeface="Tahoma" panose="020B0604030504040204" pitchFamily="34" charset="0"/>
                <a:ea typeface="Times New Roman" panose="02020603050405020304" pitchFamily="18" charset="0"/>
              </a:rPr>
              <a:t>)</a:t>
            </a:r>
            <a:r>
              <a:rPr lang="vi-VN" dirty="0">
                <a:effectLst/>
                <a:latin typeface="Calibri" panose="020F0502020204030204" pitchFamily="34" charset="0"/>
                <a:ea typeface="Times New Roman" panose="02020603050405020304" pitchFamily="18" charset="0"/>
              </a:rPr>
              <a:t>: </a:t>
            </a:r>
            <a:r>
              <a:rPr lang="vi-VN" dirty="0">
                <a:effectLst/>
                <a:latin typeface="Tahoma" panose="020B0604030504040204" pitchFamily="34" charset="0"/>
                <a:ea typeface="Times New Roman" panose="02020603050405020304" pitchFamily="18" charset="0"/>
              </a:rPr>
              <a:t>Danh </a:t>
            </a:r>
            <a:r>
              <a:rPr lang="vi-VN" dirty="0" err="1">
                <a:effectLst/>
                <a:latin typeface="Tahoma" panose="020B0604030504040204" pitchFamily="34" charset="0"/>
                <a:ea typeface="Times New Roman" panose="02020603050405020304" pitchFamily="18" charset="0"/>
              </a:rPr>
              <a:t>sách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kiểm</a:t>
            </a:r>
            <a:r>
              <a:rPr lang="vi-VN" dirty="0">
                <a:effectLst/>
                <a:latin typeface="Tahoma" panose="020B0604030504040204" pitchFamily="34" charset="0"/>
                <a:ea typeface="Times New Roman" panose="02020603050405020304" pitchFamily="18" charset="0"/>
              </a:rPr>
              <a:t> tra </a:t>
            </a:r>
            <a:r>
              <a:rPr lang="vi-VN" dirty="0" err="1">
                <a:effectLst/>
                <a:latin typeface="Tahoma" panose="020B0604030504040204" pitchFamily="34" charset="0"/>
                <a:ea typeface="Times New Roman" panose="02020603050405020304" pitchFamily="18" charset="0"/>
              </a:rPr>
              <a:t>nhận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dạng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rủi</a:t>
            </a:r>
            <a:r>
              <a:rPr lang="vi-VN" dirty="0">
                <a:effectLst/>
                <a:latin typeface="Tahoma" panose="020B0604030504040204" pitchFamily="34" charset="0"/>
                <a:ea typeface="Times New Roman" panose="02020603050405020304" pitchFamily="18" charset="0"/>
              </a:rPr>
              <a:t> ro </a:t>
            </a:r>
            <a:r>
              <a:rPr lang="vi-VN" dirty="0" err="1">
                <a:effectLst/>
                <a:latin typeface="Tahoma" panose="020B0604030504040204" pitchFamily="34" charset="0"/>
                <a:ea typeface="Times New Roman" panose="02020603050405020304" pitchFamily="18" charset="0"/>
              </a:rPr>
              <a:t>là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một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bảng</a:t>
            </a:r>
            <a:r>
              <a:rPr lang="vi-VN" dirty="0">
                <a:effectLst/>
                <a:latin typeface="Tahoma" panose="020B0604030504040204" pitchFamily="34" charset="0"/>
                <a:ea typeface="Times New Roman" panose="02020603050405020304" pitchFamily="18" charset="0"/>
              </a:rPr>
              <a:t> câu </a:t>
            </a:r>
            <a:r>
              <a:rPr lang="vi-VN" dirty="0" err="1">
                <a:effectLst/>
                <a:latin typeface="Tahoma" panose="020B0604030504040204" pitchFamily="34" charset="0"/>
                <a:ea typeface="Times New Roman" panose="02020603050405020304" pitchFamily="18" charset="0"/>
              </a:rPr>
              <a:t>hỏi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giúp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xác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định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lỗ</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hổng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rủi</a:t>
            </a:r>
            <a:r>
              <a:rPr lang="vi-VN" dirty="0">
                <a:effectLst/>
                <a:latin typeface="Tahoma" panose="020B0604030504040204" pitchFamily="34" charset="0"/>
                <a:ea typeface="Times New Roman" panose="02020603050405020304" pitchFamily="18" charset="0"/>
              </a:rPr>
              <a:t> ro </a:t>
            </a:r>
            <a:r>
              <a:rPr lang="vi-VN" dirty="0" err="1">
                <a:effectLst/>
                <a:latin typeface="Tahoma" panose="020B0604030504040204" pitchFamily="34" charset="0"/>
                <a:ea typeface="Times New Roman" panose="02020603050405020304" pitchFamily="18" charset="0"/>
              </a:rPr>
              <a:t>tiềm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ẩn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Nó</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được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phát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triển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a:t>
            </a:r>
            <a:r>
              <a:rPr lang="vi-VN" dirty="0">
                <a:effectLst/>
                <a:latin typeface="Tahoma" panose="020B0604030504040204" pitchFamily="34" charset="0"/>
                <a:ea typeface="Times New Roman" panose="02020603050405020304" pitchFamily="18" charset="0"/>
              </a:rPr>
              <a:t> trên kinh </a:t>
            </a:r>
            <a:r>
              <a:rPr lang="vi-VN" dirty="0" err="1">
                <a:effectLst/>
                <a:latin typeface="Tahoma" panose="020B0604030504040204" pitchFamily="34" charset="0"/>
                <a:ea typeface="Times New Roman" panose="02020603050405020304" pitchFamily="18" charset="0"/>
              </a:rPr>
              <a:t>nghiệm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loại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err="1">
                <a:effectLst/>
                <a:latin typeface="Tahoma" panose="020B0604030504040204" pitchFamily="34" charset="0"/>
                <a:ea typeface="Times New Roman" panose="02020603050405020304" pitchFamily="18" charset="0"/>
              </a:rPr>
              <a:t>Phán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đoán</a:t>
            </a:r>
            <a:r>
              <a:rPr lang="vi-VN" dirty="0">
                <a:effectLst/>
                <a:latin typeface="Tahoma" panose="020B0604030504040204" pitchFamily="34" charset="0"/>
                <a:ea typeface="Times New Roman" panose="02020603050405020304" pitchFamily="18" charset="0"/>
              </a:rPr>
              <a:t> chuyên môn (</a:t>
            </a:r>
            <a:r>
              <a:rPr lang="vi-VN" dirty="0" err="1">
                <a:effectLst/>
                <a:latin typeface="Tahoma" panose="020B0604030504040204" pitchFamily="34" charset="0"/>
                <a:ea typeface="Times New Roman" panose="02020603050405020304" pitchFamily="18" charset="0"/>
              </a:rPr>
              <a:t>Expert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judgement</a:t>
            </a:r>
            <a:r>
              <a:rPr lang="vi-VN" dirty="0">
                <a:effectLst/>
                <a:latin typeface="Tahoma" panose="020B0604030504040204" pitchFamily="34" charset="0"/>
                <a:ea typeface="Times New Roman" panose="02020603050405020304" pitchFamily="18" charset="0"/>
              </a:rPr>
              <a:t>)</a:t>
            </a:r>
            <a:r>
              <a:rPr lang="vi-VN" dirty="0">
                <a:effectLst/>
                <a:latin typeface="Calibri" panose="020F050202020403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Việc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xác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định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rủi</a:t>
            </a:r>
            <a:r>
              <a:rPr lang="vi-VN" dirty="0">
                <a:effectLst/>
                <a:latin typeface="Tahoma" panose="020B0604030504040204" pitchFamily="34" charset="0"/>
                <a:ea typeface="Times New Roman" panose="02020603050405020304" pitchFamily="18" charset="0"/>
              </a:rPr>
              <a:t> ro </a:t>
            </a:r>
            <a:r>
              <a:rPr lang="vi-VN" dirty="0" err="1">
                <a:effectLst/>
                <a:latin typeface="Tahoma" panose="020B0604030504040204" pitchFamily="34" charset="0"/>
                <a:ea typeface="Times New Roman" panose="02020603050405020304" pitchFamily="18" charset="0"/>
              </a:rPr>
              <a:t>cũng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được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thực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hiện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bằng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dụng</a:t>
            </a:r>
            <a:r>
              <a:rPr lang="vi-VN" dirty="0">
                <a:effectLst/>
                <a:latin typeface="Tahoma" panose="020B0604030504040204" pitchFamily="34" charset="0"/>
                <a:ea typeface="Times New Roman" panose="02020603050405020304" pitchFamily="18" charset="0"/>
              </a:rPr>
              <a:t> phương </a:t>
            </a:r>
            <a:r>
              <a:rPr lang="vi-VN" dirty="0" err="1">
                <a:effectLst/>
                <a:latin typeface="Tahoma" panose="020B0604030504040204" pitchFamily="34" charset="0"/>
                <a:ea typeface="Times New Roman" panose="02020603050405020304" pitchFamily="18" charset="0"/>
              </a:rPr>
              <a:t>pháp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Brainstorming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với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hoặc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phỏng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vấn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những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người</a:t>
            </a:r>
            <a:r>
              <a:rPr lang="vi-VN" dirty="0">
                <a:effectLst/>
                <a:latin typeface="Tahoma" panose="020B0604030504040204" pitchFamily="34" charset="0"/>
                <a:ea typeface="Times New Roman" panose="02020603050405020304" pitchFamily="18" charset="0"/>
              </a:rPr>
              <a:t> tham gia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có</a:t>
            </a:r>
            <a:r>
              <a:rPr lang="vi-VN" dirty="0">
                <a:effectLst/>
                <a:latin typeface="Tahoma" panose="020B0604030504040204" pitchFamily="34" charset="0"/>
                <a:ea typeface="Times New Roman" panose="02020603050405020304" pitchFamily="18" charset="0"/>
              </a:rPr>
              <a:t> kinh </a:t>
            </a:r>
            <a:r>
              <a:rPr lang="vi-VN" dirty="0" err="1">
                <a:effectLst/>
                <a:latin typeface="Tahoma" panose="020B0604030504040204" pitchFamily="34" charset="0"/>
                <a:ea typeface="Times New Roman" panose="02020603050405020304" pitchFamily="18" charset="0"/>
              </a:rPr>
              <a:t>nghiệm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bên liên quan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chuyên gia </a:t>
            </a:r>
            <a:r>
              <a:rPr lang="vi-VN" dirty="0" err="1">
                <a:effectLst/>
                <a:latin typeface="Tahoma" panose="020B0604030504040204" pitchFamily="34" charset="0"/>
                <a:ea typeface="Times New Roman" panose="02020603050405020304" pitchFamily="18" charset="0"/>
              </a:rPr>
              <a:t>về</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chủ</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đề</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dirty="0" err="1">
                <a:effectLst/>
                <a:latin typeface="Tahoma" panose="020B0604030504040204" pitchFamily="34" charset="0"/>
                <a:ea typeface="Times New Roman" panose="02020603050405020304" pitchFamily="18" charset="0"/>
              </a:rPr>
              <a:t>Tình</a:t>
            </a:r>
            <a:r>
              <a:rPr lang="en-US" dirty="0">
                <a:effectLst/>
                <a:latin typeface="Tahoma" panose="020B0604030504040204" pitchFamily="34" charset="0"/>
                <a:ea typeface="Times New Roman" panose="02020603050405020304" pitchFamily="18" charset="0"/>
              </a:rPr>
              <a:t> </a:t>
            </a:r>
            <a:r>
              <a:rPr lang="en-US" dirty="0" err="1">
                <a:effectLst/>
                <a:latin typeface="Tahoma" panose="020B0604030504040204" pitchFamily="34" charset="0"/>
                <a:ea typeface="Times New Roman" panose="02020603050405020304" pitchFamily="18" charset="0"/>
              </a:rPr>
              <a:t>trạng</a:t>
            </a:r>
            <a:r>
              <a:rPr lang="en-US" dirty="0">
                <a:effectLst/>
                <a:latin typeface="Tahoma" panose="020B0604030504040204" pitchFamily="34" charset="0"/>
                <a:ea typeface="Times New Roman" panose="02020603050405020304" pitchFamily="18" charset="0"/>
              </a:rPr>
              <a:t> </a:t>
            </a:r>
            <a:r>
              <a:rPr lang="en-US" dirty="0" err="1">
                <a:effectLst/>
                <a:latin typeface="Tahoma" panose="020B0604030504040204" pitchFamily="34" charset="0"/>
                <a:ea typeface="Times New Roman" panose="02020603050405020304" pitchFamily="18" charset="0"/>
              </a:rPr>
              <a:t>dự</a:t>
            </a:r>
            <a:r>
              <a:rPr lang="en-US" dirty="0">
                <a:effectLst/>
                <a:latin typeface="Tahoma" panose="020B0604030504040204" pitchFamily="34" charset="0"/>
                <a:ea typeface="Times New Roman" panose="02020603050405020304" pitchFamily="18" charset="0"/>
              </a:rPr>
              <a:t> </a:t>
            </a:r>
            <a:r>
              <a:rPr lang="en-US" dirty="0" err="1">
                <a:effectLst/>
                <a:latin typeface="Tahoma" panose="020B0604030504040204" pitchFamily="34" charset="0"/>
                <a:ea typeface="Times New Roman" panose="02020603050405020304" pitchFamily="18" charset="0"/>
              </a:rPr>
              <a:t>án</a:t>
            </a:r>
            <a:r>
              <a:rPr lang="en-US" dirty="0">
                <a:effectLst/>
                <a:latin typeface="Tahoma" panose="020B0604030504040204" pitchFamily="34" charset="0"/>
                <a:ea typeface="Times New Roman" panose="02020603050405020304" pitchFamily="18" charset="0"/>
              </a:rPr>
              <a:t> (Project status)</a:t>
            </a:r>
            <a:r>
              <a:rPr lang="en-US" dirty="0">
                <a:effectLst/>
                <a:latin typeface="Calibri" panose="020F050202020403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Trạng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thái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bao </a:t>
            </a:r>
            <a:r>
              <a:rPr lang="vi-VN" dirty="0" err="1">
                <a:effectLst/>
                <a:latin typeface="Tahoma" panose="020B0604030504040204" pitchFamily="34" charset="0"/>
                <a:ea typeface="Times New Roman" panose="02020603050405020304" pitchFamily="18" charset="0"/>
              </a:rPr>
              <a:t>gồm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của</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cuộc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họp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về</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tình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trạng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trạng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thái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tiến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độ</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chất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lượng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báo</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cáo</a:t>
            </a:r>
            <a:r>
              <a:rPr lang="vi-VN" dirty="0">
                <a:effectLst/>
                <a:latin typeface="Tahoma" panose="020B0604030504040204" pitchFamily="34" charset="0"/>
                <a:ea typeface="Times New Roman" panose="02020603050405020304" pitchFamily="18" charset="0"/>
              </a:rPr>
              <a:t> này cung </a:t>
            </a:r>
            <a:r>
              <a:rPr lang="vi-VN" dirty="0" err="1">
                <a:effectLst/>
                <a:latin typeface="Tahoma" panose="020B0604030504040204" pitchFamily="34" charset="0"/>
                <a:ea typeface="Times New Roman" panose="02020603050405020304" pitchFamily="18" charset="0"/>
              </a:rPr>
              <a:t>cấp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tiến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độ</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hiện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tại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vấn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đề</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phải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đối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mặt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ngưỡng</a:t>
            </a:r>
            <a:r>
              <a:rPr lang="vi-VN" dirty="0">
                <a:effectLst/>
                <a:latin typeface="Tahoma" panose="020B0604030504040204" pitchFamily="34" charset="0"/>
                <a:ea typeface="Times New Roman" panose="02020603050405020304" pitchFamily="18" charset="0"/>
              </a:rPr>
              <a:t> vi </a:t>
            </a:r>
            <a:r>
              <a:rPr lang="vi-VN" dirty="0" err="1">
                <a:effectLst/>
                <a:latin typeface="Tahoma" panose="020B0604030504040204" pitchFamily="34" charset="0"/>
                <a:ea typeface="Times New Roman" panose="02020603050405020304" pitchFamily="18" charset="0"/>
              </a:rPr>
              <a:t>phạm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Những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điều</a:t>
            </a:r>
            <a:r>
              <a:rPr lang="vi-VN" dirty="0">
                <a:effectLst/>
                <a:latin typeface="Tahoma" panose="020B0604030504040204" pitchFamily="34" charset="0"/>
                <a:ea typeface="Times New Roman" panose="02020603050405020304" pitchFamily="18" charset="0"/>
              </a:rPr>
              <a:t> này cung </a:t>
            </a:r>
            <a:r>
              <a:rPr lang="vi-VN" dirty="0" err="1">
                <a:effectLst/>
                <a:latin typeface="Tahoma" panose="020B0604030504040204" pitchFamily="34" charset="0"/>
                <a:ea typeface="Times New Roman" panose="02020603050405020304" pitchFamily="18" charset="0"/>
              </a:rPr>
              <a:t>cấp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cái</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nhìn</a:t>
            </a:r>
            <a:r>
              <a:rPr lang="vi-VN" dirty="0">
                <a:effectLst/>
                <a:latin typeface="Tahoma" panose="020B0604030504040204" pitchFamily="34" charset="0"/>
                <a:ea typeface="Times New Roman" panose="02020603050405020304" pitchFamily="18" charset="0"/>
              </a:rPr>
              <a:t> sâu </a:t>
            </a:r>
            <a:r>
              <a:rPr lang="vi-VN" dirty="0" err="1">
                <a:effectLst/>
                <a:latin typeface="Tahoma" panose="020B0604030504040204" pitchFamily="34" charset="0"/>
                <a:ea typeface="Times New Roman" panose="02020603050405020304" pitchFamily="18" charset="0"/>
              </a:rPr>
              <a:t>sắc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về</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tình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trạng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của</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và</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những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rủi</a:t>
            </a:r>
            <a:r>
              <a:rPr lang="vi-VN" dirty="0">
                <a:effectLst/>
                <a:latin typeface="Tahoma" panose="020B0604030504040204" pitchFamily="34" charset="0"/>
                <a:ea typeface="Times New Roman" panose="02020603050405020304" pitchFamily="18" charset="0"/>
              </a:rPr>
              <a:t> ro </a:t>
            </a:r>
            <a:r>
              <a:rPr lang="vi-VN" dirty="0" err="1">
                <a:effectLst/>
                <a:latin typeface="Tahoma" panose="020B0604030504040204" pitchFamily="34" charset="0"/>
                <a:ea typeface="Times New Roman" panose="02020603050405020304" pitchFamily="18" charset="0"/>
              </a:rPr>
              <a:t>tiềm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ẩn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mới</a:t>
            </a:r>
            <a:endParaRPr lang="vi-VN" dirty="0">
              <a:effectLst/>
              <a:latin typeface="Tahoma" panose="020B060403050404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vi-VN" dirty="0">
              <a:effectLst/>
              <a:latin typeface="Tahoma" panose="020B060403050404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err="1">
                <a:effectLst/>
                <a:latin typeface="Tahoma" panose="020B0604030504040204" pitchFamily="34" charset="0"/>
                <a:ea typeface="Times New Roman" panose="02020603050405020304" pitchFamily="18" charset="0"/>
              </a:rPr>
              <a:t>Kỹ</a:t>
            </a:r>
            <a:r>
              <a:rPr lang="vi-VN" dirty="0">
                <a:effectLst/>
                <a:latin typeface="Tahoma" panose="020B0604030504040204" pitchFamily="34" charset="0"/>
                <a:ea typeface="Times New Roman" panose="02020603050405020304" pitchFamily="18" charset="0"/>
              </a:rPr>
              <a:t> thuật: Yêu </a:t>
            </a:r>
            <a:r>
              <a:rPr lang="vi-VN" dirty="0" err="1">
                <a:effectLst/>
                <a:latin typeface="Tahoma" panose="020B0604030504040204" pitchFamily="34" charset="0"/>
                <a:ea typeface="Times New Roman" panose="02020603050405020304" pitchFamily="18" charset="0"/>
              </a:rPr>
              <a:t>cầu</a:t>
            </a:r>
            <a:r>
              <a:rPr lang="vi-VN" dirty="0">
                <a:effectLst/>
                <a:latin typeface="Tahoma" panose="020B0604030504040204" pitchFamily="34" charset="0"/>
                <a:ea typeface="Times New Roman" panose="02020603050405020304" pitchFamily="18" charset="0"/>
              </a:rPr>
              <a:t>, công </a:t>
            </a:r>
            <a:r>
              <a:rPr lang="vi-VN" dirty="0" err="1">
                <a:effectLst/>
                <a:latin typeface="Tahoma" panose="020B0604030504040204" pitchFamily="34" charset="0"/>
                <a:ea typeface="Times New Roman" panose="02020603050405020304" pitchFamily="18" charset="0"/>
              </a:rPr>
              <a:t>nghệ</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interfaces</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hiệu</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suất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chất</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lượng</a:t>
            </a:r>
            <a:r>
              <a:rPr lang="vi-VN" dirty="0">
                <a:effectLst/>
                <a:latin typeface="Tahoma" panose="020B0604030504040204" pitchFamily="34" charset="0"/>
                <a:ea typeface="Times New Roman" panose="02020603050405020304" pitchFamily="18" charset="0"/>
              </a:rPr>
              <a:t>,</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err="1">
                <a:effectLst/>
                <a:latin typeface="Tahoma" panose="020B0604030504040204" pitchFamily="34" charset="0"/>
                <a:ea typeface="Times New Roman" panose="02020603050405020304" pitchFamily="18" charset="0"/>
              </a:rPr>
              <a:t>External</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Khách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hàng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hợp</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đồng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thị</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trường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nhà</a:t>
            </a:r>
            <a:r>
              <a:rPr lang="vi-VN" dirty="0">
                <a:effectLst/>
                <a:latin typeface="Tahoma" panose="020B0604030504040204" pitchFamily="34" charset="0"/>
                <a:ea typeface="Times New Roman" panose="02020603050405020304" pitchFamily="18" charset="0"/>
              </a:rPr>
              <a:t> cung </a:t>
            </a:r>
            <a:r>
              <a:rPr lang="vi-VN" dirty="0" err="1">
                <a:effectLst/>
                <a:latin typeface="Tahoma" panose="020B0604030504040204" pitchFamily="34" charset="0"/>
                <a:ea typeface="Times New Roman" panose="02020603050405020304" pitchFamily="18" charset="0"/>
              </a:rPr>
              <a:t>cấp</a:t>
            </a:r>
            <a:r>
              <a:rPr lang="vi-VN" dirty="0">
                <a:effectLst/>
                <a:latin typeface="Tahoma" panose="020B0604030504040204" pitchFamily="34" charset="0"/>
                <a:ea typeface="Times New Roman" panose="02020603050405020304" pitchFamily="18" charset="0"/>
              </a:rPr>
              <a:t>,</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err="1">
                <a:effectLst/>
                <a:latin typeface="Calibri" panose="020F0502020204030204" pitchFamily="34" charset="0"/>
                <a:ea typeface="Times New Roman" panose="02020603050405020304" pitchFamily="18" charset="0"/>
              </a:rPr>
              <a:t>Tổ</a:t>
            </a:r>
            <a:r>
              <a:rPr lang="vi-VN" dirty="0">
                <a:effectLst/>
                <a:latin typeface="Calibri" panose="020F0502020204030204" pitchFamily="34" charset="0"/>
                <a:ea typeface="Times New Roman" panose="02020603050405020304" pitchFamily="18" charset="0"/>
              </a:rPr>
              <a:t> </a:t>
            </a:r>
            <a:r>
              <a:rPr lang="vi-VN" dirty="0" err="1">
                <a:effectLst/>
                <a:latin typeface="Calibri" panose="020F0502020204030204" pitchFamily="34" charset="0"/>
                <a:ea typeface="Times New Roman" panose="02020603050405020304" pitchFamily="18" charset="0"/>
              </a:rPr>
              <a:t>chức</a:t>
            </a:r>
            <a:r>
              <a:rPr lang="vi-VN" dirty="0">
                <a:effectLst/>
                <a:latin typeface="Calibri" panose="020F0502020204030204" pitchFamily="34" charset="0"/>
                <a:ea typeface="Times New Roman" panose="02020603050405020304" pitchFamily="18" charset="0"/>
              </a:rPr>
              <a:t>: </a:t>
            </a:r>
            <a:r>
              <a:rPr lang="vi-VN" dirty="0" err="1">
                <a:effectLst/>
                <a:latin typeface="Calibri" panose="020F0502020204030204" pitchFamily="34" charset="0"/>
                <a:ea typeface="Times New Roman" panose="02020603050405020304" pitchFamily="18" charset="0"/>
              </a:rPr>
              <a:t>C</a:t>
            </a:r>
            <a:r>
              <a:rPr lang="vi-VN" dirty="0" err="1">
                <a:effectLst/>
                <a:latin typeface="Tahoma" panose="020B0604030504040204" pitchFamily="34" charset="0"/>
                <a:ea typeface="Times New Roman" panose="02020603050405020304" pitchFamily="18" charset="0"/>
              </a:rPr>
              <a:t>ác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phần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phụ</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thuộc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của</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dự</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án</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Logistics</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tài</a:t>
            </a:r>
            <a:r>
              <a:rPr lang="vi-VN" dirty="0">
                <a:effectLst/>
                <a:latin typeface="Tahoma" panose="020B0604030504040204" pitchFamily="34" charset="0"/>
                <a:ea typeface="Times New Roman" panose="02020603050405020304" pitchFamily="18" charset="0"/>
              </a:rPr>
              <a:t> nguyên, kinh </a:t>
            </a:r>
            <a:r>
              <a:rPr lang="vi-VN" dirty="0" err="1">
                <a:effectLst/>
                <a:latin typeface="Tahoma" panose="020B0604030504040204" pitchFamily="34" charset="0"/>
                <a:ea typeface="Times New Roman" panose="02020603050405020304" pitchFamily="18" charset="0"/>
              </a:rPr>
              <a:t>phí</a:t>
            </a:r>
            <a:r>
              <a:rPr lang="vi-VN" dirty="0">
                <a:effectLst/>
                <a:latin typeface="Tahoma" panose="020B0604030504040204" pitchFamily="34" charset="0"/>
                <a:ea typeface="Times New Roman" panose="02020603050405020304" pitchFamily="18" charset="0"/>
              </a:rPr>
              <a:t>,</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vi-VN" dirty="0" err="1">
                <a:effectLst/>
                <a:latin typeface="Calibri" panose="020F0502020204030204" pitchFamily="34" charset="0"/>
                <a:ea typeface="Times New Roman" panose="02020603050405020304" pitchFamily="18" charset="0"/>
              </a:rPr>
              <a:t>Quản</a:t>
            </a:r>
            <a:r>
              <a:rPr lang="vi-VN" dirty="0">
                <a:effectLst/>
                <a:latin typeface="Calibri" panose="020F0502020204030204" pitchFamily="34" charset="0"/>
                <a:ea typeface="Times New Roman" panose="02020603050405020304" pitchFamily="18" charset="0"/>
              </a:rPr>
              <a:t> </a:t>
            </a:r>
            <a:r>
              <a:rPr lang="vi-VN" dirty="0" err="1">
                <a:effectLst/>
                <a:latin typeface="Calibri" panose="020F0502020204030204" pitchFamily="34" charset="0"/>
                <a:ea typeface="Times New Roman" panose="02020603050405020304" pitchFamily="18" charset="0"/>
              </a:rPr>
              <a:t>lý</a:t>
            </a:r>
            <a:r>
              <a:rPr lang="vi-VN" dirty="0">
                <a:effectLst/>
                <a:latin typeface="Calibri" panose="020F0502020204030204" pitchFamily="34" charset="0"/>
                <a:ea typeface="Times New Roman" panose="02020603050405020304" pitchFamily="18" charset="0"/>
              </a:rPr>
              <a:t> </a:t>
            </a:r>
            <a:r>
              <a:rPr lang="vi-VN" dirty="0" err="1">
                <a:effectLst/>
                <a:latin typeface="Calibri" panose="020F0502020204030204" pitchFamily="34" charset="0"/>
                <a:ea typeface="Times New Roman" panose="02020603050405020304" pitchFamily="18" charset="0"/>
              </a:rPr>
              <a:t>dự</a:t>
            </a:r>
            <a:r>
              <a:rPr lang="vi-VN" dirty="0">
                <a:effectLst/>
                <a:latin typeface="Calibri" panose="020F0502020204030204" pitchFamily="34" charset="0"/>
                <a:ea typeface="Times New Roman" panose="02020603050405020304" pitchFamily="18" charset="0"/>
              </a:rPr>
              <a:t> </a:t>
            </a:r>
            <a:r>
              <a:rPr lang="vi-VN" dirty="0" err="1">
                <a:effectLst/>
                <a:latin typeface="Calibri" panose="020F0502020204030204" pitchFamily="34" charset="0"/>
                <a:ea typeface="Times New Roman" panose="02020603050405020304" pitchFamily="18" charset="0"/>
              </a:rPr>
              <a:t>án</a:t>
            </a:r>
            <a:r>
              <a:rPr lang="vi-VN" dirty="0">
                <a:effectLst/>
                <a:latin typeface="Calibri" panose="020F050202020403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Kế</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hoạch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lịch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trình</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ước</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lượng</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kiểm</a:t>
            </a:r>
            <a:r>
              <a:rPr lang="vi-VN" dirty="0">
                <a:effectLst/>
                <a:latin typeface="Tahoma" panose="020B0604030504040204" pitchFamily="34" charset="0"/>
                <a:ea typeface="Times New Roman" panose="02020603050405020304" pitchFamily="18" charset="0"/>
              </a:rPr>
              <a:t> </a:t>
            </a:r>
            <a:r>
              <a:rPr lang="vi-VN" dirty="0" err="1">
                <a:effectLst/>
                <a:latin typeface="Tahoma" panose="020B0604030504040204" pitchFamily="34" charset="0"/>
                <a:ea typeface="Times New Roman" panose="02020603050405020304" pitchFamily="18" charset="0"/>
              </a:rPr>
              <a:t>soát</a:t>
            </a:r>
            <a:r>
              <a:rPr lang="vi-VN" dirty="0">
                <a:effectLst/>
                <a:latin typeface="Tahoma" panose="020B0604030504040204" pitchFamily="34" charset="0"/>
                <a:ea typeface="Times New Roman" panose="02020603050405020304" pitchFamily="18" charset="0"/>
              </a:rPr>
              <a:t>, giao </a:t>
            </a:r>
            <a:r>
              <a:rPr lang="vi-VN" dirty="0" err="1">
                <a:effectLst/>
                <a:latin typeface="Tahoma" panose="020B0604030504040204" pitchFamily="34" charset="0"/>
                <a:ea typeface="Times New Roman" panose="02020603050405020304" pitchFamily="18" charset="0"/>
              </a:rPr>
              <a:t>tiếp</a:t>
            </a: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vi-VN" dirty="0">
              <a:effectLst/>
              <a:latin typeface="Calibri" panose="020F0502020204030204" pitchFamily="34" charset="0"/>
              <a:ea typeface="Times New Roman" panose="02020603050405020304" pitchFamily="18"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vi-VN" dirty="0">
              <a:effectLst/>
              <a:latin typeface="Calibri" panose="020F0502020204030204" pitchFamily="34" charset="0"/>
              <a:ea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vi-VN" dirty="0">
              <a:effectLst/>
              <a:latin typeface="Calibri" panose="020F0502020204030204" pitchFamily="34" charset="0"/>
              <a:ea typeface="Times New Roman" panose="02020603050405020304" pitchFamily="18" charset="0"/>
            </a:endParaRPr>
          </a:p>
          <a:p>
            <a:pPr algn="just">
              <a:lnSpc>
                <a:spcPct val="150000"/>
              </a:lnSpc>
            </a:pPr>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14</a:t>
            </a:fld>
            <a:endParaRPr lang="vi-VN"/>
          </a:p>
        </p:txBody>
      </p:sp>
    </p:spTree>
    <p:extLst>
      <p:ext uri="{BB962C8B-B14F-4D97-AF65-F5344CB8AC3E}">
        <p14:creationId xmlns:p14="http://schemas.microsoft.com/office/powerpoint/2010/main" val="281388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15</a:t>
            </a:fld>
            <a:endParaRPr lang="vi-VN"/>
          </a:p>
        </p:txBody>
      </p:sp>
    </p:spTree>
    <p:extLst>
      <p:ext uri="{BB962C8B-B14F-4D97-AF65-F5344CB8AC3E}">
        <p14:creationId xmlns:p14="http://schemas.microsoft.com/office/powerpoint/2010/main" val="1782024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17</a:t>
            </a:fld>
            <a:endParaRPr lang="vi-VN"/>
          </a:p>
        </p:txBody>
      </p:sp>
    </p:spTree>
    <p:extLst>
      <p:ext uri="{BB962C8B-B14F-4D97-AF65-F5344CB8AC3E}">
        <p14:creationId xmlns:p14="http://schemas.microsoft.com/office/powerpoint/2010/main" val="36619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3CC9AADE-DCFC-4962-824C-5240AA225AE9}" type="slidenum">
              <a:rPr lang="vi-VN" smtClean="0"/>
              <a:t>18</a:t>
            </a:fld>
            <a:endParaRPr lang="vi-VN"/>
          </a:p>
        </p:txBody>
      </p:sp>
    </p:spTree>
    <p:extLst>
      <p:ext uri="{BB962C8B-B14F-4D97-AF65-F5344CB8AC3E}">
        <p14:creationId xmlns:p14="http://schemas.microsoft.com/office/powerpoint/2010/main" val="3472157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D5EB3E3-69D2-4B1A-A375-3584CF5A3B64}"/>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E861E795-049D-463B-B1A6-6F864B71C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618690CD-6028-4A98-9A93-4AE129B3F736}"/>
              </a:ext>
            </a:extLst>
          </p:cNvPr>
          <p:cNvSpPr>
            <a:spLocks noGrp="1"/>
          </p:cNvSpPr>
          <p:nvPr>
            <p:ph type="dt" sz="half" idx="10"/>
          </p:nvPr>
        </p:nvSpPr>
        <p:spPr/>
        <p:txBody>
          <a:bodyPr/>
          <a:lstStyle/>
          <a:p>
            <a:fld id="{253B1FC9-73C6-4DB6-AAAF-4310DD6ACEF7}" type="datetime1">
              <a:rPr lang="vi-VN" smtClean="0"/>
              <a:t>27/05/2021</a:t>
            </a:fld>
            <a:endParaRPr lang="vi-VN"/>
          </a:p>
        </p:txBody>
      </p:sp>
      <p:sp>
        <p:nvSpPr>
          <p:cNvPr id="5" name="Chỗ dành sẵn cho Chân trang 4">
            <a:extLst>
              <a:ext uri="{FF2B5EF4-FFF2-40B4-BE49-F238E27FC236}">
                <a16:creationId xmlns:a16="http://schemas.microsoft.com/office/drawing/2014/main" id="{CEEE7F11-0596-42F5-8210-DB79273ACC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BA69AC8-DDFA-4FD9-9767-37BC77F99638}"/>
              </a:ext>
            </a:extLst>
          </p:cNvPr>
          <p:cNvSpPr>
            <a:spLocks noGrp="1"/>
          </p:cNvSpPr>
          <p:nvPr>
            <p:ph type="sldNum" sz="quarter" idx="12"/>
          </p:nvPr>
        </p:nvSpPr>
        <p:spPr>
          <a:xfrm>
            <a:off x="9216992" y="6356350"/>
            <a:ext cx="2743200" cy="365125"/>
          </a:xfrm>
        </p:spPr>
        <p:txBody>
          <a:bodyPr/>
          <a:lstStyle>
            <a:lvl1pPr>
              <a:defRPr b="1">
                <a:solidFill>
                  <a:schemeClr val="bg1"/>
                </a:solidFill>
              </a:defRPr>
            </a:lvl1pPr>
          </a:lstStyle>
          <a:p>
            <a:fld id="{219FEC4F-2863-4258-8DA6-7E72115F78B1}" type="slidenum">
              <a:rPr lang="vi-VN" smtClean="0"/>
              <a:pPr/>
              <a:t>‹#›</a:t>
            </a:fld>
            <a:endParaRPr lang="vi-VN" dirty="0"/>
          </a:p>
        </p:txBody>
      </p:sp>
    </p:spTree>
    <p:extLst>
      <p:ext uri="{BB962C8B-B14F-4D97-AF65-F5344CB8AC3E}">
        <p14:creationId xmlns:p14="http://schemas.microsoft.com/office/powerpoint/2010/main" val="2855807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0BD55D-01F3-4278-873B-628D488B9CD5}"/>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23363372-EBFC-4DD2-A310-A4BA019D4D7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9CFE85ED-8C7B-4B09-9D54-06643F88E191}"/>
              </a:ext>
            </a:extLst>
          </p:cNvPr>
          <p:cNvSpPr>
            <a:spLocks noGrp="1"/>
          </p:cNvSpPr>
          <p:nvPr>
            <p:ph type="dt" sz="half" idx="10"/>
          </p:nvPr>
        </p:nvSpPr>
        <p:spPr/>
        <p:txBody>
          <a:bodyPr/>
          <a:lstStyle/>
          <a:p>
            <a:fld id="{70D26F85-387B-46FF-A1DF-D1A689A58D0E}" type="datetime1">
              <a:rPr lang="vi-VN" smtClean="0"/>
              <a:t>27/05/2021</a:t>
            </a:fld>
            <a:endParaRPr lang="vi-VN"/>
          </a:p>
        </p:txBody>
      </p:sp>
      <p:sp>
        <p:nvSpPr>
          <p:cNvPr id="5" name="Chỗ dành sẵn cho Chân trang 4">
            <a:extLst>
              <a:ext uri="{FF2B5EF4-FFF2-40B4-BE49-F238E27FC236}">
                <a16:creationId xmlns:a16="http://schemas.microsoft.com/office/drawing/2014/main" id="{6303488F-270B-41B7-B2AE-8E72887878F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050A70B-7530-425B-B208-A150574F10EF}"/>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170281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F6CC38DF-E9B6-4490-9481-C3D678857601}"/>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7AEE4E31-FEE8-413F-A295-B3F453B8EEFF}"/>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1ADB84E-F74F-44C6-9F0D-E1171E633198}"/>
              </a:ext>
            </a:extLst>
          </p:cNvPr>
          <p:cNvSpPr>
            <a:spLocks noGrp="1"/>
          </p:cNvSpPr>
          <p:nvPr>
            <p:ph type="dt" sz="half" idx="10"/>
          </p:nvPr>
        </p:nvSpPr>
        <p:spPr/>
        <p:txBody>
          <a:bodyPr/>
          <a:lstStyle/>
          <a:p>
            <a:fld id="{EC58ECB9-059D-4C8A-89CA-021C25C2D95D}" type="datetime1">
              <a:rPr lang="vi-VN" smtClean="0"/>
              <a:t>27/05/2021</a:t>
            </a:fld>
            <a:endParaRPr lang="vi-VN"/>
          </a:p>
        </p:txBody>
      </p:sp>
      <p:sp>
        <p:nvSpPr>
          <p:cNvPr id="5" name="Chỗ dành sẵn cho Chân trang 4">
            <a:extLst>
              <a:ext uri="{FF2B5EF4-FFF2-40B4-BE49-F238E27FC236}">
                <a16:creationId xmlns:a16="http://schemas.microsoft.com/office/drawing/2014/main" id="{2B77AF38-4331-413C-8527-4325512E6C1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955C08-86CD-441E-AA0B-5A221872C9E5}"/>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13203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8ADCDA6-0730-4299-B26B-07558064337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D69CA21-4FA1-45B7-9D0E-F075A706C9E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ED7D3A8-790C-4338-A70B-718B6D88337E}"/>
              </a:ext>
            </a:extLst>
          </p:cNvPr>
          <p:cNvSpPr>
            <a:spLocks noGrp="1"/>
          </p:cNvSpPr>
          <p:nvPr>
            <p:ph type="dt" sz="half" idx="10"/>
          </p:nvPr>
        </p:nvSpPr>
        <p:spPr/>
        <p:txBody>
          <a:bodyPr/>
          <a:lstStyle/>
          <a:p>
            <a:fld id="{4257D338-7479-4AE0-8715-19C61F0FC81C}" type="datetime1">
              <a:rPr lang="vi-VN" smtClean="0"/>
              <a:t>27/05/2021</a:t>
            </a:fld>
            <a:endParaRPr lang="vi-VN"/>
          </a:p>
        </p:txBody>
      </p:sp>
      <p:sp>
        <p:nvSpPr>
          <p:cNvPr id="5" name="Chỗ dành sẵn cho Chân trang 4">
            <a:extLst>
              <a:ext uri="{FF2B5EF4-FFF2-40B4-BE49-F238E27FC236}">
                <a16:creationId xmlns:a16="http://schemas.microsoft.com/office/drawing/2014/main" id="{DA506226-3303-49A4-8CB7-CC7278ADA5CE}"/>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40AF015-C0B5-48A9-A4CC-CD95A3D77FF6}"/>
              </a:ext>
            </a:extLst>
          </p:cNvPr>
          <p:cNvSpPr>
            <a:spLocks noGrp="1"/>
          </p:cNvSpPr>
          <p:nvPr>
            <p:ph type="sldNum" sz="quarter" idx="12"/>
          </p:nvPr>
        </p:nvSpPr>
        <p:spPr>
          <a:xfrm>
            <a:off x="9274743" y="6359391"/>
            <a:ext cx="2743200" cy="365125"/>
          </a:xfrm>
        </p:spPr>
        <p:txBody>
          <a:bodyPr/>
          <a:lstStyle>
            <a:lvl1pPr>
              <a:defRPr b="1">
                <a:solidFill>
                  <a:schemeClr val="bg1"/>
                </a:solidFill>
              </a:defRPr>
            </a:lvl1pPr>
          </a:lstStyle>
          <a:p>
            <a:fld id="{219FEC4F-2863-4258-8DA6-7E72115F78B1}" type="slidenum">
              <a:rPr lang="vi-VN" smtClean="0"/>
              <a:pPr/>
              <a:t>‹#›</a:t>
            </a:fld>
            <a:endParaRPr lang="vi-VN"/>
          </a:p>
        </p:txBody>
      </p:sp>
    </p:spTree>
    <p:extLst>
      <p:ext uri="{BB962C8B-B14F-4D97-AF65-F5344CB8AC3E}">
        <p14:creationId xmlns:p14="http://schemas.microsoft.com/office/powerpoint/2010/main" val="1509241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F1CC2F-6164-4BB5-B651-D0F9CA942A7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B250A5DE-283B-4BA1-A4B2-616C0E1F8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94208FAD-196F-45C4-9C46-3B68231BB2FE}"/>
              </a:ext>
            </a:extLst>
          </p:cNvPr>
          <p:cNvSpPr>
            <a:spLocks noGrp="1"/>
          </p:cNvSpPr>
          <p:nvPr>
            <p:ph type="dt" sz="half" idx="10"/>
          </p:nvPr>
        </p:nvSpPr>
        <p:spPr/>
        <p:txBody>
          <a:bodyPr/>
          <a:lstStyle/>
          <a:p>
            <a:fld id="{A201C999-C4E7-4844-A59D-FF6217C44D93}" type="datetime1">
              <a:rPr lang="vi-VN" smtClean="0"/>
              <a:t>27/05/2021</a:t>
            </a:fld>
            <a:endParaRPr lang="vi-VN"/>
          </a:p>
        </p:txBody>
      </p:sp>
      <p:sp>
        <p:nvSpPr>
          <p:cNvPr id="5" name="Chỗ dành sẵn cho Chân trang 4">
            <a:extLst>
              <a:ext uri="{FF2B5EF4-FFF2-40B4-BE49-F238E27FC236}">
                <a16:creationId xmlns:a16="http://schemas.microsoft.com/office/drawing/2014/main" id="{880D6DF3-71A7-42CE-96A0-BDA0BD9AB7E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B55E6CF-17AF-44DD-B1C5-AC66F4E27942}"/>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11151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8AF415D-1A8C-40D7-904A-FB43CF257D0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F6B1BE38-0F28-4945-BC90-504A0654B794}"/>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49F3C116-9478-472C-92A7-D96CEC11CECE}"/>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D19F7BF1-A0A5-4664-BC6A-C8E52819A1A1}"/>
              </a:ext>
            </a:extLst>
          </p:cNvPr>
          <p:cNvSpPr>
            <a:spLocks noGrp="1"/>
          </p:cNvSpPr>
          <p:nvPr>
            <p:ph type="dt" sz="half" idx="10"/>
          </p:nvPr>
        </p:nvSpPr>
        <p:spPr/>
        <p:txBody>
          <a:bodyPr/>
          <a:lstStyle/>
          <a:p>
            <a:fld id="{2B5191EE-9723-47A8-9663-959766CF5A7D}" type="datetime1">
              <a:rPr lang="vi-VN" smtClean="0"/>
              <a:t>27/05/2021</a:t>
            </a:fld>
            <a:endParaRPr lang="vi-VN"/>
          </a:p>
        </p:txBody>
      </p:sp>
      <p:sp>
        <p:nvSpPr>
          <p:cNvPr id="6" name="Chỗ dành sẵn cho Chân trang 5">
            <a:extLst>
              <a:ext uri="{FF2B5EF4-FFF2-40B4-BE49-F238E27FC236}">
                <a16:creationId xmlns:a16="http://schemas.microsoft.com/office/drawing/2014/main" id="{2D46EABC-436F-4FB1-9785-5BD9618AAC6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64E24463-C2A3-462D-AC89-8CFD749B400B}"/>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58982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59E213F-70AD-46AB-B05E-E6A86849970B}"/>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0A1C4F81-3C92-42AD-ABEF-1ADABFAC72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773222F-AD1C-4A44-A03B-C9786D731F5D}"/>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E53A9987-3F2F-47A8-90BF-5504390C3A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C482EF-F994-4637-82E6-755B7508823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E35997CF-AE05-4D49-B164-10C6249407A1}"/>
              </a:ext>
            </a:extLst>
          </p:cNvPr>
          <p:cNvSpPr>
            <a:spLocks noGrp="1"/>
          </p:cNvSpPr>
          <p:nvPr>
            <p:ph type="dt" sz="half" idx="10"/>
          </p:nvPr>
        </p:nvSpPr>
        <p:spPr/>
        <p:txBody>
          <a:bodyPr/>
          <a:lstStyle/>
          <a:p>
            <a:fld id="{0C3EF45C-42E7-4893-B282-BB2372BBDA7A}" type="datetime1">
              <a:rPr lang="vi-VN" smtClean="0"/>
              <a:t>27/05/2021</a:t>
            </a:fld>
            <a:endParaRPr lang="vi-VN"/>
          </a:p>
        </p:txBody>
      </p:sp>
      <p:sp>
        <p:nvSpPr>
          <p:cNvPr id="8" name="Chỗ dành sẵn cho Chân trang 7">
            <a:extLst>
              <a:ext uri="{FF2B5EF4-FFF2-40B4-BE49-F238E27FC236}">
                <a16:creationId xmlns:a16="http://schemas.microsoft.com/office/drawing/2014/main" id="{C1E545BB-9440-41E7-8B5E-59A5ED2C7771}"/>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050FA43B-E29E-4FC4-BCB4-C43B8FFD2D0A}"/>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16078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916BD50-3170-4233-9BA0-28330AABCF1F}"/>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7A4696AD-8FC9-4022-B654-8ABA8EFAA184}"/>
              </a:ext>
            </a:extLst>
          </p:cNvPr>
          <p:cNvSpPr>
            <a:spLocks noGrp="1"/>
          </p:cNvSpPr>
          <p:nvPr>
            <p:ph type="dt" sz="half" idx="10"/>
          </p:nvPr>
        </p:nvSpPr>
        <p:spPr/>
        <p:txBody>
          <a:bodyPr/>
          <a:lstStyle/>
          <a:p>
            <a:fld id="{23F0A841-5838-42F8-BA86-68BCA36072BD}" type="datetime1">
              <a:rPr lang="vi-VN" smtClean="0"/>
              <a:t>27/05/2021</a:t>
            </a:fld>
            <a:endParaRPr lang="vi-VN"/>
          </a:p>
        </p:txBody>
      </p:sp>
      <p:sp>
        <p:nvSpPr>
          <p:cNvPr id="4" name="Chỗ dành sẵn cho Chân trang 3">
            <a:extLst>
              <a:ext uri="{FF2B5EF4-FFF2-40B4-BE49-F238E27FC236}">
                <a16:creationId xmlns:a16="http://schemas.microsoft.com/office/drawing/2014/main" id="{A2716C66-DF61-447E-B17E-D32B5525FF18}"/>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29E2CE9-C2E6-4EA4-96AB-B3799BBD01DA}"/>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9603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65E1E9D6-D92C-4201-AC53-62AB750A0363}"/>
              </a:ext>
            </a:extLst>
          </p:cNvPr>
          <p:cNvSpPr>
            <a:spLocks noGrp="1"/>
          </p:cNvSpPr>
          <p:nvPr>
            <p:ph type="dt" sz="half" idx="10"/>
          </p:nvPr>
        </p:nvSpPr>
        <p:spPr/>
        <p:txBody>
          <a:bodyPr/>
          <a:lstStyle/>
          <a:p>
            <a:fld id="{CFEB1140-5AD5-4592-BC38-F8E7E406E57F}" type="datetime1">
              <a:rPr lang="vi-VN" smtClean="0"/>
              <a:t>27/05/2021</a:t>
            </a:fld>
            <a:endParaRPr lang="vi-VN"/>
          </a:p>
        </p:txBody>
      </p:sp>
      <p:sp>
        <p:nvSpPr>
          <p:cNvPr id="3" name="Chỗ dành sẵn cho Chân trang 2">
            <a:extLst>
              <a:ext uri="{FF2B5EF4-FFF2-40B4-BE49-F238E27FC236}">
                <a16:creationId xmlns:a16="http://schemas.microsoft.com/office/drawing/2014/main" id="{5F84A68E-25C7-45FE-BD88-AFB03A436549}"/>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1CC45143-372A-4AA8-AD92-0B8B47D59954}"/>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27164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E5DAF21-E57C-490F-9829-CE818794C919}"/>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6CEEB188-FD1F-4705-9FE3-7312935F8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DF58D363-C482-4D8E-B856-22FB26A02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57B8ABF-9C02-4EC6-B9D8-01A0EA945175}"/>
              </a:ext>
            </a:extLst>
          </p:cNvPr>
          <p:cNvSpPr>
            <a:spLocks noGrp="1"/>
          </p:cNvSpPr>
          <p:nvPr>
            <p:ph type="dt" sz="half" idx="10"/>
          </p:nvPr>
        </p:nvSpPr>
        <p:spPr/>
        <p:txBody>
          <a:bodyPr/>
          <a:lstStyle/>
          <a:p>
            <a:fld id="{AC648ED4-5B45-4081-9D25-DF59182612A2}" type="datetime1">
              <a:rPr lang="vi-VN" smtClean="0"/>
              <a:t>27/05/2021</a:t>
            </a:fld>
            <a:endParaRPr lang="vi-VN"/>
          </a:p>
        </p:txBody>
      </p:sp>
      <p:sp>
        <p:nvSpPr>
          <p:cNvPr id="6" name="Chỗ dành sẵn cho Chân trang 5">
            <a:extLst>
              <a:ext uri="{FF2B5EF4-FFF2-40B4-BE49-F238E27FC236}">
                <a16:creationId xmlns:a16="http://schemas.microsoft.com/office/drawing/2014/main" id="{841B2C78-992B-40D0-8B1B-EFD08B848AB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35C41163-BBD4-4745-82A0-A9881B443E72}"/>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833931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144CED-6075-4B8D-BDF7-CDEF72EA3887}"/>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10EF1192-E597-4B53-931D-8D8602CA7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C48B37B3-9BAF-48FE-AD0D-7EFB8421A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6AFDB564-C66C-4E28-B47A-4F1429F8A67D}"/>
              </a:ext>
            </a:extLst>
          </p:cNvPr>
          <p:cNvSpPr>
            <a:spLocks noGrp="1"/>
          </p:cNvSpPr>
          <p:nvPr>
            <p:ph type="dt" sz="half" idx="10"/>
          </p:nvPr>
        </p:nvSpPr>
        <p:spPr/>
        <p:txBody>
          <a:bodyPr/>
          <a:lstStyle/>
          <a:p>
            <a:fld id="{3C26457F-142E-4907-A229-9F22F01E5CCE}" type="datetime1">
              <a:rPr lang="vi-VN" smtClean="0"/>
              <a:t>27/05/2021</a:t>
            </a:fld>
            <a:endParaRPr lang="vi-VN"/>
          </a:p>
        </p:txBody>
      </p:sp>
      <p:sp>
        <p:nvSpPr>
          <p:cNvPr id="6" name="Chỗ dành sẵn cho Chân trang 5">
            <a:extLst>
              <a:ext uri="{FF2B5EF4-FFF2-40B4-BE49-F238E27FC236}">
                <a16:creationId xmlns:a16="http://schemas.microsoft.com/office/drawing/2014/main" id="{CD861046-98D0-4A02-B1CB-D15EAC09194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2B0E400-C35C-450C-A4AC-8FEA682BEB57}"/>
              </a:ext>
            </a:extLst>
          </p:cNvPr>
          <p:cNvSpPr>
            <a:spLocks noGrp="1"/>
          </p:cNvSpPr>
          <p:nvPr>
            <p:ph type="sldNum" sz="quarter" idx="12"/>
          </p:nvPr>
        </p:nvSpPr>
        <p:spPr/>
        <p:txBody>
          <a:bodyPr/>
          <a:lstStyle/>
          <a:p>
            <a:fld id="{219FEC4F-2863-4258-8DA6-7E72115F78B1}" type="slidenum">
              <a:rPr lang="vi-VN" smtClean="0"/>
              <a:t>‹#›</a:t>
            </a:fld>
            <a:endParaRPr lang="vi-VN"/>
          </a:p>
        </p:txBody>
      </p:sp>
    </p:spTree>
    <p:extLst>
      <p:ext uri="{BB962C8B-B14F-4D97-AF65-F5344CB8AC3E}">
        <p14:creationId xmlns:p14="http://schemas.microsoft.com/office/powerpoint/2010/main" val="376749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900C37A6-5F39-4E02-844A-9DB2E3803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29378CC2-C4F3-4ACF-94B9-045E6FED0D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1951DCC-ED78-4F01-B368-9151E6FF4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F4238-F568-4D67-B791-56F39BC56A77}" type="datetime1">
              <a:rPr lang="vi-VN" smtClean="0"/>
              <a:t>27/05/2021</a:t>
            </a:fld>
            <a:endParaRPr lang="vi-VN"/>
          </a:p>
        </p:txBody>
      </p:sp>
      <p:sp>
        <p:nvSpPr>
          <p:cNvPr id="5" name="Chỗ dành sẵn cho Chân trang 4">
            <a:extLst>
              <a:ext uri="{FF2B5EF4-FFF2-40B4-BE49-F238E27FC236}">
                <a16:creationId xmlns:a16="http://schemas.microsoft.com/office/drawing/2014/main" id="{B6BB5983-A5C7-46C0-8459-C7301101E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C0A8A2E2-0986-4905-9B91-96A101AC0B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FEC4F-2863-4258-8DA6-7E72115F78B1}" type="slidenum">
              <a:rPr lang="vi-VN" smtClean="0"/>
              <a:t>‹#›</a:t>
            </a:fld>
            <a:endParaRPr lang="vi-VN"/>
          </a:p>
        </p:txBody>
      </p:sp>
    </p:spTree>
    <p:extLst>
      <p:ext uri="{BB962C8B-B14F-4D97-AF65-F5344CB8AC3E}">
        <p14:creationId xmlns:p14="http://schemas.microsoft.com/office/powerpoint/2010/main" val="947337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545B"/>
        </a:solidFill>
        <a:effectLst/>
      </p:bgPr>
    </p:bg>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E4B754BE-96E7-42B1-A04B-7E83128F943B}"/>
              </a:ext>
            </a:extLst>
          </p:cNvPr>
          <p:cNvSpPr txBox="1"/>
          <p:nvPr/>
        </p:nvSpPr>
        <p:spPr>
          <a:xfrm>
            <a:off x="0" y="5516183"/>
            <a:ext cx="3445328" cy="646331"/>
          </a:xfrm>
          <a:prstGeom prst="rect">
            <a:avLst/>
          </a:prstGeom>
          <a:noFill/>
        </p:spPr>
        <p:txBody>
          <a:bodyPr wrap="square" rtlCol="0">
            <a:spAutoFit/>
          </a:bodyPr>
          <a:lstStyle/>
          <a:p>
            <a:r>
              <a:rPr lang="vi-VN" b="1" dirty="0">
                <a:solidFill>
                  <a:schemeClr val="bg1"/>
                </a:solidFill>
              </a:rPr>
              <a:t>QUẢN LÝ DỰ ÁN PHẦN MỀM</a:t>
            </a:r>
            <a:r>
              <a:rPr lang="en-US" b="1" dirty="0">
                <a:solidFill>
                  <a:schemeClr val="bg1"/>
                </a:solidFill>
              </a:rPr>
              <a:t> </a:t>
            </a:r>
          </a:p>
          <a:p>
            <a:r>
              <a:rPr lang="en-US" b="1" dirty="0">
                <a:solidFill>
                  <a:schemeClr val="bg1"/>
                </a:solidFill>
              </a:rPr>
              <a:t>GV: </a:t>
            </a:r>
            <a:r>
              <a:rPr lang="en-US" b="1" dirty="0" err="1">
                <a:solidFill>
                  <a:schemeClr val="bg1"/>
                </a:solidFill>
              </a:rPr>
              <a:t>ThS</a:t>
            </a:r>
            <a:r>
              <a:rPr lang="en-US" b="1" dirty="0">
                <a:solidFill>
                  <a:schemeClr val="bg1"/>
                </a:solidFill>
              </a:rPr>
              <a:t>. Nguyễn </a:t>
            </a:r>
            <a:r>
              <a:rPr lang="en-US" b="1" dirty="0" err="1">
                <a:solidFill>
                  <a:schemeClr val="bg1"/>
                </a:solidFill>
              </a:rPr>
              <a:t>Trần</a:t>
            </a:r>
            <a:r>
              <a:rPr lang="en-US" b="1" dirty="0">
                <a:solidFill>
                  <a:schemeClr val="bg1"/>
                </a:solidFill>
              </a:rPr>
              <a:t> </a:t>
            </a:r>
            <a:r>
              <a:rPr lang="en-US" b="1" dirty="0" err="1">
                <a:solidFill>
                  <a:schemeClr val="bg1"/>
                </a:solidFill>
              </a:rPr>
              <a:t>Thi</a:t>
            </a:r>
            <a:r>
              <a:rPr lang="en-US" b="1" dirty="0">
                <a:solidFill>
                  <a:schemeClr val="bg1"/>
                </a:solidFill>
              </a:rPr>
              <a:t> </a:t>
            </a:r>
            <a:r>
              <a:rPr lang="en-US" b="1" dirty="0" err="1">
                <a:solidFill>
                  <a:schemeClr val="bg1"/>
                </a:solidFill>
              </a:rPr>
              <a:t>Văn</a:t>
            </a:r>
            <a:endParaRPr lang="vi-VN" b="1" dirty="0">
              <a:solidFill>
                <a:schemeClr val="bg1"/>
              </a:solidFill>
            </a:endParaRPr>
          </a:p>
        </p:txBody>
      </p:sp>
      <p:sp>
        <p:nvSpPr>
          <p:cNvPr id="7" name="Hộp Văn bản 6">
            <a:extLst>
              <a:ext uri="{FF2B5EF4-FFF2-40B4-BE49-F238E27FC236}">
                <a16:creationId xmlns:a16="http://schemas.microsoft.com/office/drawing/2014/main" id="{07A2C80F-B6E9-4346-9451-D8E6A33020F0}"/>
              </a:ext>
            </a:extLst>
          </p:cNvPr>
          <p:cNvSpPr txBox="1"/>
          <p:nvPr/>
        </p:nvSpPr>
        <p:spPr>
          <a:xfrm>
            <a:off x="4506624" y="67249"/>
            <a:ext cx="4289804" cy="830997"/>
          </a:xfrm>
          <a:prstGeom prst="rect">
            <a:avLst/>
          </a:prstGeom>
          <a:solidFill>
            <a:srgbClr val="E8715C"/>
          </a:solidFill>
        </p:spPr>
        <p:txBody>
          <a:bodyPr wrap="square">
            <a:spAutoFit/>
          </a:bodyPr>
          <a:lstStyle/>
          <a:p>
            <a:r>
              <a:rPr lang="en-US" sz="4800" dirty="0">
                <a:solidFill>
                  <a:schemeClr val="bg1"/>
                </a:solidFill>
                <a:effectLst/>
                <a:latin typeface="Lithograph" panose="02020800000000000000" pitchFamily="18" charset="0"/>
                <a:ea typeface="Lithograph" panose="02020800000000000000" pitchFamily="18" charset="0"/>
                <a:cs typeface="Lithograph" panose="02020800000000000000" pitchFamily="18" charset="0"/>
              </a:rPr>
              <a:t>QUY TRÌNH</a:t>
            </a:r>
            <a:endParaRPr lang="vi-VN" sz="4800" dirty="0">
              <a:solidFill>
                <a:schemeClr val="bg1"/>
              </a:solidFill>
              <a:latin typeface="Lithograph" panose="02020800000000000000" pitchFamily="18" charset="0"/>
              <a:ea typeface="Lithograph" panose="02020800000000000000" pitchFamily="18" charset="0"/>
              <a:cs typeface="Lithograph" panose="02020800000000000000" pitchFamily="18" charset="0"/>
            </a:endParaRPr>
          </a:p>
        </p:txBody>
      </p:sp>
      <p:sp>
        <p:nvSpPr>
          <p:cNvPr id="9" name="Hộp Văn bản 8">
            <a:extLst>
              <a:ext uri="{FF2B5EF4-FFF2-40B4-BE49-F238E27FC236}">
                <a16:creationId xmlns:a16="http://schemas.microsoft.com/office/drawing/2014/main" id="{CEEA7D1A-D8B6-4C56-B44A-D8ECED0B4E25}"/>
              </a:ext>
            </a:extLst>
          </p:cNvPr>
          <p:cNvSpPr txBox="1"/>
          <p:nvPr/>
        </p:nvSpPr>
        <p:spPr>
          <a:xfrm>
            <a:off x="3865109" y="885459"/>
            <a:ext cx="2625575" cy="584775"/>
          </a:xfrm>
          <a:prstGeom prst="rect">
            <a:avLst/>
          </a:prstGeom>
          <a:noFill/>
        </p:spPr>
        <p:txBody>
          <a:bodyPr wrap="square">
            <a:spAutoFit/>
          </a:bodyPr>
          <a:lstStyle/>
          <a:p>
            <a:r>
              <a:rPr lang="en-US" sz="3200" dirty="0">
                <a:solidFill>
                  <a:schemeClr val="bg1"/>
                </a:solidFill>
                <a:latin typeface="San Francisco Display Black" pitchFamily="50" charset="0"/>
                <a:cs typeface="Times New Roman" panose="02020603050405020304" pitchFamily="18" charset="0"/>
              </a:rPr>
              <a:t>PHÁT TRIỂN</a:t>
            </a:r>
            <a:endParaRPr lang="vi-VN" sz="3200" dirty="0">
              <a:solidFill>
                <a:schemeClr val="bg1"/>
              </a:solidFill>
              <a:latin typeface="San Francisco Display Black" pitchFamily="50" charset="0"/>
            </a:endParaRPr>
          </a:p>
        </p:txBody>
      </p:sp>
      <p:pic>
        <p:nvPicPr>
          <p:cNvPr id="11" name="Hình ảnh 10">
            <a:extLst>
              <a:ext uri="{FF2B5EF4-FFF2-40B4-BE49-F238E27FC236}">
                <a16:creationId xmlns:a16="http://schemas.microsoft.com/office/drawing/2014/main" id="{10D70B57-5097-4A5F-86CE-446962D68B9B}"/>
              </a:ext>
            </a:extLst>
          </p:cNvPr>
          <p:cNvPicPr>
            <a:picLocks noChangeAspect="1"/>
          </p:cNvPicPr>
          <p:nvPr/>
        </p:nvPicPr>
        <p:blipFill rotWithShape="1">
          <a:blip r:embed="rId2">
            <a:extLst>
              <a:ext uri="{28A0092B-C50C-407E-A947-70E740481C1C}">
                <a14:useLocalDpi xmlns:a14="http://schemas.microsoft.com/office/drawing/2010/main" val="0"/>
              </a:ext>
            </a:extLst>
          </a:blip>
          <a:srcRect l="569" t="22655" r="135" b="27413"/>
          <a:stretch/>
        </p:blipFill>
        <p:spPr>
          <a:xfrm>
            <a:off x="-10048" y="1434725"/>
            <a:ext cx="12208540" cy="3988550"/>
          </a:xfrm>
          <a:prstGeom prst="rect">
            <a:avLst/>
          </a:prstGeom>
        </p:spPr>
      </p:pic>
      <p:pic>
        <p:nvPicPr>
          <p:cNvPr id="13" name="Hình ảnh 12">
            <a:extLst>
              <a:ext uri="{FF2B5EF4-FFF2-40B4-BE49-F238E27FC236}">
                <a16:creationId xmlns:a16="http://schemas.microsoft.com/office/drawing/2014/main" id="{E2A6A3C7-8632-4FB3-A6ED-4CC67C5406B2}"/>
              </a:ext>
            </a:extLst>
          </p:cNvPr>
          <p:cNvPicPr>
            <a:picLocks noChangeAspect="1"/>
          </p:cNvPicPr>
          <p:nvPr/>
        </p:nvPicPr>
        <p:blipFill rotWithShape="1">
          <a:blip r:embed="rId2">
            <a:extLst>
              <a:ext uri="{28A0092B-C50C-407E-A947-70E740481C1C}">
                <a14:useLocalDpi xmlns:a14="http://schemas.microsoft.com/office/drawing/2010/main" val="0"/>
              </a:ext>
            </a:extLst>
          </a:blip>
          <a:srcRect l="27175" t="26004" r="44955" b="31822"/>
          <a:stretch/>
        </p:blipFill>
        <p:spPr>
          <a:xfrm>
            <a:off x="3252155" y="1714326"/>
            <a:ext cx="3426594" cy="3368842"/>
          </a:xfrm>
          <a:prstGeom prst="ellipse">
            <a:avLst/>
          </a:prstGeom>
        </p:spPr>
      </p:pic>
      <p:pic>
        <p:nvPicPr>
          <p:cNvPr id="16" name="Hình ảnh 15">
            <a:extLst>
              <a:ext uri="{FF2B5EF4-FFF2-40B4-BE49-F238E27FC236}">
                <a16:creationId xmlns:a16="http://schemas.microsoft.com/office/drawing/2014/main" id="{E9A22A36-58B7-4913-B408-0D399E0A2FC7}"/>
              </a:ext>
            </a:extLst>
          </p:cNvPr>
          <p:cNvPicPr>
            <a:picLocks noChangeAspect="1"/>
          </p:cNvPicPr>
          <p:nvPr/>
        </p:nvPicPr>
        <p:blipFill rotWithShape="1">
          <a:blip r:embed="rId2">
            <a:extLst>
              <a:ext uri="{28A0092B-C50C-407E-A947-70E740481C1C}">
                <a14:useLocalDpi xmlns:a14="http://schemas.microsoft.com/office/drawing/2010/main" val="0"/>
              </a:ext>
            </a:extLst>
          </a:blip>
          <a:srcRect l="3393" t="6597" r="78548" b="65854"/>
          <a:stretch/>
        </p:blipFill>
        <p:spPr>
          <a:xfrm>
            <a:off x="352520" y="156275"/>
            <a:ext cx="2220226" cy="2200588"/>
          </a:xfrm>
          <a:prstGeom prst="ellipse">
            <a:avLst/>
          </a:prstGeom>
        </p:spPr>
      </p:pic>
      <p:pic>
        <p:nvPicPr>
          <p:cNvPr id="17" name="Hình ảnh 16">
            <a:extLst>
              <a:ext uri="{FF2B5EF4-FFF2-40B4-BE49-F238E27FC236}">
                <a16:creationId xmlns:a16="http://schemas.microsoft.com/office/drawing/2014/main" id="{75B14AFE-B5F3-4F04-8CA7-FF5F298DAC9D}"/>
              </a:ext>
            </a:extLst>
          </p:cNvPr>
          <p:cNvPicPr>
            <a:picLocks noChangeAspect="1"/>
          </p:cNvPicPr>
          <p:nvPr/>
        </p:nvPicPr>
        <p:blipFill rotWithShape="1">
          <a:blip r:embed="rId2">
            <a:extLst>
              <a:ext uri="{28A0092B-C50C-407E-A947-70E740481C1C}">
                <a14:useLocalDpi xmlns:a14="http://schemas.microsoft.com/office/drawing/2010/main" val="0"/>
              </a:ext>
            </a:extLst>
          </a:blip>
          <a:srcRect l="71996" t="30413" r="17556" b="59951"/>
          <a:stretch/>
        </p:blipFill>
        <p:spPr>
          <a:xfrm>
            <a:off x="8796427" y="2057519"/>
            <a:ext cx="1284726" cy="769740"/>
          </a:xfrm>
          <a:prstGeom prst="rect">
            <a:avLst/>
          </a:prstGeom>
        </p:spPr>
      </p:pic>
      <p:pic>
        <p:nvPicPr>
          <p:cNvPr id="19" name="Hình ảnh 18">
            <a:extLst>
              <a:ext uri="{FF2B5EF4-FFF2-40B4-BE49-F238E27FC236}">
                <a16:creationId xmlns:a16="http://schemas.microsoft.com/office/drawing/2014/main" id="{D30BA793-DA70-4603-8DC9-C79933B1FF37}"/>
              </a:ext>
            </a:extLst>
          </p:cNvPr>
          <p:cNvPicPr>
            <a:picLocks noChangeAspect="1"/>
          </p:cNvPicPr>
          <p:nvPr/>
        </p:nvPicPr>
        <p:blipFill rotWithShape="1">
          <a:blip r:embed="rId2">
            <a:extLst>
              <a:ext uri="{28A0092B-C50C-407E-A947-70E740481C1C}">
                <a14:useLocalDpi xmlns:a14="http://schemas.microsoft.com/office/drawing/2010/main" val="0"/>
              </a:ext>
            </a:extLst>
          </a:blip>
          <a:srcRect l="78037" t="59561" r="12471" b="25861"/>
          <a:stretch/>
        </p:blipFill>
        <p:spPr>
          <a:xfrm>
            <a:off x="9513596" y="4389938"/>
            <a:ext cx="1167070" cy="1164550"/>
          </a:xfrm>
          <a:prstGeom prst="ellipse">
            <a:avLst/>
          </a:prstGeom>
        </p:spPr>
      </p:pic>
      <p:cxnSp>
        <p:nvCxnSpPr>
          <p:cNvPr id="24" name="Đường kết nối: Mũi tên Gấp khúc 23">
            <a:extLst>
              <a:ext uri="{FF2B5EF4-FFF2-40B4-BE49-F238E27FC236}">
                <a16:creationId xmlns:a16="http://schemas.microsoft.com/office/drawing/2014/main" id="{9A81F8E0-FE48-42E8-804D-288CD6D0E84C}"/>
              </a:ext>
            </a:extLst>
          </p:cNvPr>
          <p:cNvCxnSpPr>
            <a:cxnSpLocks/>
            <a:stCxn id="7" idx="1"/>
            <a:endCxn id="9" idx="1"/>
          </p:cNvCxnSpPr>
          <p:nvPr/>
        </p:nvCxnSpPr>
        <p:spPr>
          <a:xfrm rot="10800000" flipV="1">
            <a:off x="3865110" y="482747"/>
            <a:ext cx="641515" cy="695099"/>
          </a:xfrm>
          <a:prstGeom prst="bentConnector3">
            <a:avLst>
              <a:gd name="adj1" fmla="val 135634"/>
            </a:avLst>
          </a:prstGeom>
          <a:ln w="28575">
            <a:solidFill>
              <a:schemeClr val="bg1">
                <a:lumMod val="8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Đường kết nối: Mũi tên Gấp khúc 26">
            <a:extLst>
              <a:ext uri="{FF2B5EF4-FFF2-40B4-BE49-F238E27FC236}">
                <a16:creationId xmlns:a16="http://schemas.microsoft.com/office/drawing/2014/main" id="{60B27E11-EB5C-4E40-ACBD-C3BDAF1957D5}"/>
              </a:ext>
            </a:extLst>
          </p:cNvPr>
          <p:cNvCxnSpPr>
            <a:cxnSpLocks/>
            <a:stCxn id="7" idx="3"/>
            <a:endCxn id="5" idx="3"/>
          </p:cNvCxnSpPr>
          <p:nvPr/>
        </p:nvCxnSpPr>
        <p:spPr>
          <a:xfrm>
            <a:off x="8796428" y="482748"/>
            <a:ext cx="586345" cy="688042"/>
          </a:xfrm>
          <a:prstGeom prst="bentConnector3">
            <a:avLst>
              <a:gd name="adj1" fmla="val 138987"/>
            </a:avLst>
          </a:prstGeom>
          <a:ln w="28575">
            <a:solidFill>
              <a:schemeClr val="bg1">
                <a:lumMod val="85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Đường nối Thẳng 37">
            <a:extLst>
              <a:ext uri="{FF2B5EF4-FFF2-40B4-BE49-F238E27FC236}">
                <a16:creationId xmlns:a16="http://schemas.microsoft.com/office/drawing/2014/main" id="{0D8DF56E-E881-4531-9AAC-9F17E4C16184}"/>
              </a:ext>
            </a:extLst>
          </p:cNvPr>
          <p:cNvCxnSpPr>
            <a:cxnSpLocks/>
          </p:cNvCxnSpPr>
          <p:nvPr/>
        </p:nvCxnSpPr>
        <p:spPr>
          <a:xfrm>
            <a:off x="-61675" y="480649"/>
            <a:ext cx="739340" cy="0"/>
          </a:xfrm>
          <a:prstGeom prst="line">
            <a:avLst/>
          </a:prstGeom>
          <a:ln w="28575">
            <a:solidFill>
              <a:srgbClr val="A6A6A6">
                <a:alpha val="40000"/>
              </a:srgb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Đường kết nối: Mũi tên Gấp khúc 40">
            <a:extLst>
              <a:ext uri="{FF2B5EF4-FFF2-40B4-BE49-F238E27FC236}">
                <a16:creationId xmlns:a16="http://schemas.microsoft.com/office/drawing/2014/main" id="{D6ACDABF-5CC7-46E1-A387-C0321815B168}"/>
              </a:ext>
            </a:extLst>
          </p:cNvPr>
          <p:cNvCxnSpPr>
            <a:cxnSpLocks/>
          </p:cNvCxnSpPr>
          <p:nvPr/>
        </p:nvCxnSpPr>
        <p:spPr>
          <a:xfrm rot="5400000" flipH="1">
            <a:off x="4942357" y="4205925"/>
            <a:ext cx="929580" cy="3923638"/>
          </a:xfrm>
          <a:prstGeom prst="bentConnector4">
            <a:avLst>
              <a:gd name="adj1" fmla="val 270"/>
              <a:gd name="adj2" fmla="val 53903"/>
            </a:avLst>
          </a:prstGeom>
          <a:ln w="28575">
            <a:solidFill>
              <a:srgbClr val="A6A6A6">
                <a:alpha val="40000"/>
              </a:srgb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Đường kết nối: Mũi tên Gấp khúc 44">
            <a:extLst>
              <a:ext uri="{FF2B5EF4-FFF2-40B4-BE49-F238E27FC236}">
                <a16:creationId xmlns:a16="http://schemas.microsoft.com/office/drawing/2014/main" id="{547918F0-9FCC-4EB4-AAAD-E45E0E91E68B}"/>
              </a:ext>
            </a:extLst>
          </p:cNvPr>
          <p:cNvCxnSpPr>
            <a:cxnSpLocks/>
          </p:cNvCxnSpPr>
          <p:nvPr/>
        </p:nvCxnSpPr>
        <p:spPr>
          <a:xfrm flipV="1">
            <a:off x="-150725" y="5887620"/>
            <a:ext cx="1873389" cy="635865"/>
          </a:xfrm>
          <a:prstGeom prst="bentConnector2">
            <a:avLst/>
          </a:prstGeom>
          <a:ln w="28575">
            <a:solidFill>
              <a:srgbClr val="A6A6A6">
                <a:alpha val="40000"/>
              </a:srgb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Hình chữ nhật 47">
            <a:extLst>
              <a:ext uri="{FF2B5EF4-FFF2-40B4-BE49-F238E27FC236}">
                <a16:creationId xmlns:a16="http://schemas.microsoft.com/office/drawing/2014/main" id="{895DD1BB-B7AC-4383-B4AB-CE9CF475C2F2}"/>
              </a:ext>
            </a:extLst>
          </p:cNvPr>
          <p:cNvSpPr/>
          <p:nvPr/>
        </p:nvSpPr>
        <p:spPr>
          <a:xfrm>
            <a:off x="6972300" y="1434725"/>
            <a:ext cx="5226192" cy="3988548"/>
          </a:xfrm>
          <a:prstGeom prst="rect">
            <a:avLst/>
          </a:prstGeom>
          <a:solidFill>
            <a:srgbClr val="E6B02A">
              <a:alpha val="8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7" name="Đường kết nối: Mũi tên Gấp khúc 46">
            <a:extLst>
              <a:ext uri="{FF2B5EF4-FFF2-40B4-BE49-F238E27FC236}">
                <a16:creationId xmlns:a16="http://schemas.microsoft.com/office/drawing/2014/main" id="{D22EC94E-3BA7-4AB7-B2A2-51B5B1CBCAF0}"/>
              </a:ext>
            </a:extLst>
          </p:cNvPr>
          <p:cNvCxnSpPr>
            <a:endCxn id="18" idx="2"/>
          </p:cNvCxnSpPr>
          <p:nvPr/>
        </p:nvCxnSpPr>
        <p:spPr>
          <a:xfrm rot="10800000" flipV="1">
            <a:off x="7062695" y="5894339"/>
            <a:ext cx="3914220" cy="1"/>
          </a:xfrm>
          <a:prstGeom prst="bentConnector5">
            <a:avLst>
              <a:gd name="adj1" fmla="val 23285"/>
              <a:gd name="adj2" fmla="val 126958700000"/>
              <a:gd name="adj3" fmla="val 105840"/>
            </a:avLst>
          </a:prstGeom>
          <a:ln w="28575">
            <a:solidFill>
              <a:srgbClr val="A6A6A6">
                <a:alpha val="40000"/>
              </a:srgb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Hình ảnh 17">
            <a:extLst>
              <a:ext uri="{FF2B5EF4-FFF2-40B4-BE49-F238E27FC236}">
                <a16:creationId xmlns:a16="http://schemas.microsoft.com/office/drawing/2014/main" id="{F8FC961F-8726-4D99-AE2E-8FA428A43B76}"/>
              </a:ext>
            </a:extLst>
          </p:cNvPr>
          <p:cNvPicPr>
            <a:picLocks noChangeAspect="1"/>
          </p:cNvPicPr>
          <p:nvPr/>
        </p:nvPicPr>
        <p:blipFill rotWithShape="1">
          <a:blip r:embed="rId2">
            <a:extLst>
              <a:ext uri="{28A0092B-C50C-407E-A947-70E740481C1C}">
                <a14:useLocalDpi xmlns:a14="http://schemas.microsoft.com/office/drawing/2010/main" val="0"/>
              </a:ext>
            </a:extLst>
          </a:blip>
          <a:srcRect l="58088" t="65937" r="24901" b="8001"/>
          <a:stretch/>
        </p:blipFill>
        <p:spPr>
          <a:xfrm>
            <a:off x="7062695" y="4853354"/>
            <a:ext cx="2091352" cy="2081973"/>
          </a:xfrm>
          <a:prstGeom prst="ellipse">
            <a:avLst/>
          </a:prstGeom>
        </p:spPr>
      </p:pic>
      <p:pic>
        <p:nvPicPr>
          <p:cNvPr id="20" name="Hình ảnh 19">
            <a:extLst>
              <a:ext uri="{FF2B5EF4-FFF2-40B4-BE49-F238E27FC236}">
                <a16:creationId xmlns:a16="http://schemas.microsoft.com/office/drawing/2014/main" id="{9E939286-0526-494F-9078-1D24C7FA7C53}"/>
              </a:ext>
            </a:extLst>
          </p:cNvPr>
          <p:cNvPicPr>
            <a:picLocks noChangeAspect="1"/>
          </p:cNvPicPr>
          <p:nvPr/>
        </p:nvPicPr>
        <p:blipFill rotWithShape="1">
          <a:blip r:embed="rId2">
            <a:extLst>
              <a:ext uri="{28A0092B-C50C-407E-A947-70E740481C1C}">
                <a14:useLocalDpi xmlns:a14="http://schemas.microsoft.com/office/drawing/2010/main" val="0"/>
              </a:ext>
            </a:extLst>
          </a:blip>
          <a:srcRect l="89896" t="67683" r="1434" b="18870"/>
          <a:stretch/>
        </p:blipFill>
        <p:spPr>
          <a:xfrm>
            <a:off x="10976915" y="5033166"/>
            <a:ext cx="1065999" cy="1074115"/>
          </a:xfrm>
          <a:prstGeom prst="ellipse">
            <a:avLst/>
          </a:prstGeom>
        </p:spPr>
      </p:pic>
      <p:sp>
        <p:nvSpPr>
          <p:cNvPr id="49" name="Hộp Văn bản 48">
            <a:extLst>
              <a:ext uri="{FF2B5EF4-FFF2-40B4-BE49-F238E27FC236}">
                <a16:creationId xmlns:a16="http://schemas.microsoft.com/office/drawing/2014/main" id="{9A6D7AF3-6E73-4E81-997A-D5A863EF3E6D}"/>
              </a:ext>
            </a:extLst>
          </p:cNvPr>
          <p:cNvSpPr txBox="1"/>
          <p:nvPr/>
        </p:nvSpPr>
        <p:spPr>
          <a:xfrm>
            <a:off x="7102210" y="1547072"/>
            <a:ext cx="1284725" cy="369332"/>
          </a:xfrm>
          <a:prstGeom prst="rect">
            <a:avLst/>
          </a:prstGeom>
          <a:noFill/>
        </p:spPr>
        <p:txBody>
          <a:bodyPr wrap="square" rtlCol="0">
            <a:spAutoFit/>
          </a:bodyPr>
          <a:lstStyle/>
          <a:p>
            <a:r>
              <a:rPr lang="vi-VN" b="1" dirty="0">
                <a:solidFill>
                  <a:schemeClr val="bg1"/>
                </a:solidFill>
              </a:rPr>
              <a:t>NHÓM 05</a:t>
            </a:r>
          </a:p>
        </p:txBody>
      </p:sp>
      <p:grpSp>
        <p:nvGrpSpPr>
          <p:cNvPr id="8" name="Nhóm 7">
            <a:extLst>
              <a:ext uri="{FF2B5EF4-FFF2-40B4-BE49-F238E27FC236}">
                <a16:creationId xmlns:a16="http://schemas.microsoft.com/office/drawing/2014/main" id="{F657B0D8-1796-499E-B4FE-07F46E5C335C}"/>
              </a:ext>
            </a:extLst>
          </p:cNvPr>
          <p:cNvGrpSpPr/>
          <p:nvPr/>
        </p:nvGrpSpPr>
        <p:grpSpPr>
          <a:xfrm>
            <a:off x="9613968" y="3555050"/>
            <a:ext cx="2524335" cy="827724"/>
            <a:chOff x="9625276" y="3864208"/>
            <a:chExt cx="2524335" cy="827724"/>
          </a:xfrm>
        </p:grpSpPr>
        <p:sp>
          <p:nvSpPr>
            <p:cNvPr id="56" name="Hộp Văn bản 55">
              <a:extLst>
                <a:ext uri="{FF2B5EF4-FFF2-40B4-BE49-F238E27FC236}">
                  <a16:creationId xmlns:a16="http://schemas.microsoft.com/office/drawing/2014/main" id="{5F3792FB-AFAB-425B-BDCA-145A4AFCF4DE}"/>
                </a:ext>
              </a:extLst>
            </p:cNvPr>
            <p:cNvSpPr txBox="1"/>
            <p:nvPr/>
          </p:nvSpPr>
          <p:spPr>
            <a:xfrm>
              <a:off x="10080803" y="4192770"/>
              <a:ext cx="1517571" cy="369332"/>
            </a:xfrm>
            <a:prstGeom prst="rect">
              <a:avLst/>
            </a:prstGeom>
            <a:noFill/>
          </p:spPr>
          <p:txBody>
            <a:bodyPr wrap="square" rtlCol="0">
              <a:spAutoFit/>
            </a:bodyPr>
            <a:lstStyle/>
            <a:p>
              <a:r>
                <a:rPr lang="vi-VN"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18110400</a:t>
              </a:r>
            </a:p>
          </p:txBody>
        </p:sp>
        <p:sp>
          <p:nvSpPr>
            <p:cNvPr id="57" name="Hộp Văn bản 56">
              <a:extLst>
                <a:ext uri="{FF2B5EF4-FFF2-40B4-BE49-F238E27FC236}">
                  <a16:creationId xmlns:a16="http://schemas.microsoft.com/office/drawing/2014/main" id="{FACB9B99-5590-476D-8062-BB2DD64C3766}"/>
                </a:ext>
              </a:extLst>
            </p:cNvPr>
            <p:cNvSpPr txBox="1"/>
            <p:nvPr/>
          </p:nvSpPr>
          <p:spPr>
            <a:xfrm>
              <a:off x="9698984" y="4384155"/>
              <a:ext cx="2450627" cy="307777"/>
            </a:xfrm>
            <a:prstGeom prst="rect">
              <a:avLst/>
            </a:prstGeom>
            <a:noFill/>
          </p:spPr>
          <p:txBody>
            <a:bodyPr wrap="square" rtlCol="0">
              <a:spAutoFit/>
            </a:bodyPr>
            <a:lstStyle/>
            <a:p>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Huỳnh</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Thị</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Thúy</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Vy</a:t>
              </a:r>
              <a:endPar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endParaRPr>
            </a:p>
          </p:txBody>
        </p:sp>
        <p:pic>
          <p:nvPicPr>
            <p:cNvPr id="67" name="Đồ họa 66" descr="Nữ sinh">
              <a:extLst>
                <a:ext uri="{FF2B5EF4-FFF2-40B4-BE49-F238E27FC236}">
                  <a16:creationId xmlns:a16="http://schemas.microsoft.com/office/drawing/2014/main" id="{ACF5DD9B-F19A-4A8A-8E34-9579A2342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51364" y="3880536"/>
              <a:ext cx="651967" cy="651967"/>
            </a:xfrm>
            <a:prstGeom prst="rect">
              <a:avLst/>
            </a:prstGeom>
          </p:spPr>
        </p:pic>
        <p:pic>
          <p:nvPicPr>
            <p:cNvPr id="33" name="Đồ họa 32" descr="Nữ sinh">
              <a:extLst>
                <a:ext uri="{FF2B5EF4-FFF2-40B4-BE49-F238E27FC236}">
                  <a16:creationId xmlns:a16="http://schemas.microsoft.com/office/drawing/2014/main" id="{290BD9C8-B683-4A82-9FAA-AF83FBC74D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5276" y="3864208"/>
              <a:ext cx="651967" cy="651967"/>
            </a:xfrm>
            <a:prstGeom prst="rect">
              <a:avLst/>
            </a:prstGeom>
          </p:spPr>
        </p:pic>
      </p:grpSp>
      <p:grpSp>
        <p:nvGrpSpPr>
          <p:cNvPr id="3" name="Nhóm 2">
            <a:extLst>
              <a:ext uri="{FF2B5EF4-FFF2-40B4-BE49-F238E27FC236}">
                <a16:creationId xmlns:a16="http://schemas.microsoft.com/office/drawing/2014/main" id="{1D6582DA-D60A-4EAA-ACE3-E71D14A3309D}"/>
              </a:ext>
            </a:extLst>
          </p:cNvPr>
          <p:cNvGrpSpPr/>
          <p:nvPr/>
        </p:nvGrpSpPr>
        <p:grpSpPr>
          <a:xfrm>
            <a:off x="7440263" y="1900856"/>
            <a:ext cx="2541949" cy="818541"/>
            <a:chOff x="9422276" y="2226842"/>
            <a:chExt cx="2541949" cy="818541"/>
          </a:xfrm>
        </p:grpSpPr>
        <p:sp>
          <p:nvSpPr>
            <p:cNvPr id="52" name="Hộp Văn bản 51">
              <a:extLst>
                <a:ext uri="{FF2B5EF4-FFF2-40B4-BE49-F238E27FC236}">
                  <a16:creationId xmlns:a16="http://schemas.microsoft.com/office/drawing/2014/main" id="{5F83728C-EA30-4417-BC20-01CE352F4926}"/>
                </a:ext>
              </a:extLst>
            </p:cNvPr>
            <p:cNvSpPr txBox="1"/>
            <p:nvPr/>
          </p:nvSpPr>
          <p:spPr>
            <a:xfrm>
              <a:off x="9853462" y="2540956"/>
              <a:ext cx="1517571" cy="369332"/>
            </a:xfrm>
            <a:prstGeom prst="rect">
              <a:avLst/>
            </a:prstGeom>
            <a:noFill/>
          </p:spPr>
          <p:txBody>
            <a:bodyPr wrap="square" rtlCol="0">
              <a:spAutoFit/>
            </a:bodyPr>
            <a:lstStyle/>
            <a:p>
              <a:r>
                <a:rPr lang="vi-VN"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18110344</a:t>
              </a:r>
            </a:p>
          </p:txBody>
        </p:sp>
        <p:sp>
          <p:nvSpPr>
            <p:cNvPr id="53" name="Hộp Văn bản 52">
              <a:extLst>
                <a:ext uri="{FF2B5EF4-FFF2-40B4-BE49-F238E27FC236}">
                  <a16:creationId xmlns:a16="http://schemas.microsoft.com/office/drawing/2014/main" id="{6823568D-C06D-40DB-8543-D7423AD12778}"/>
                </a:ext>
              </a:extLst>
            </p:cNvPr>
            <p:cNvSpPr txBox="1"/>
            <p:nvPr/>
          </p:nvSpPr>
          <p:spPr>
            <a:xfrm>
              <a:off x="9513597" y="2737606"/>
              <a:ext cx="2450628" cy="307777"/>
            </a:xfrm>
            <a:prstGeom prst="rect">
              <a:avLst/>
            </a:prstGeom>
            <a:noFill/>
          </p:spPr>
          <p:txBody>
            <a:bodyPr wrap="square" rtlCol="0">
              <a:spAutoFit/>
            </a:bodyPr>
            <a:lstStyle/>
            <a:p>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Võ</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Trần</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Minh Quân</a:t>
              </a:r>
            </a:p>
          </p:txBody>
        </p:sp>
        <p:pic>
          <p:nvPicPr>
            <p:cNvPr id="69" name="Đồ họa 68" descr="Nam sinh">
              <a:extLst>
                <a:ext uri="{FF2B5EF4-FFF2-40B4-BE49-F238E27FC236}">
                  <a16:creationId xmlns:a16="http://schemas.microsoft.com/office/drawing/2014/main" id="{C1986570-7D09-4A69-A054-65652A3F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8364" y="2243170"/>
              <a:ext cx="635940" cy="635940"/>
            </a:xfrm>
            <a:prstGeom prst="rect">
              <a:avLst/>
            </a:prstGeom>
          </p:spPr>
        </p:pic>
        <p:pic>
          <p:nvPicPr>
            <p:cNvPr id="34" name="Đồ họa 33" descr="Nam sinh">
              <a:extLst>
                <a:ext uri="{FF2B5EF4-FFF2-40B4-BE49-F238E27FC236}">
                  <a16:creationId xmlns:a16="http://schemas.microsoft.com/office/drawing/2014/main" id="{20D4D5D6-B7BC-47AC-B6BB-9DB32607C6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22276" y="2226842"/>
              <a:ext cx="635940" cy="635940"/>
            </a:xfrm>
            <a:prstGeom prst="rect">
              <a:avLst/>
            </a:prstGeom>
          </p:spPr>
        </p:pic>
      </p:grpSp>
      <p:grpSp>
        <p:nvGrpSpPr>
          <p:cNvPr id="6" name="Nhóm 5">
            <a:extLst>
              <a:ext uri="{FF2B5EF4-FFF2-40B4-BE49-F238E27FC236}">
                <a16:creationId xmlns:a16="http://schemas.microsoft.com/office/drawing/2014/main" id="{4BD2E862-4BA1-418D-B205-198C3C99D580}"/>
              </a:ext>
            </a:extLst>
          </p:cNvPr>
          <p:cNvGrpSpPr/>
          <p:nvPr/>
        </p:nvGrpSpPr>
        <p:grpSpPr>
          <a:xfrm>
            <a:off x="7423945" y="3035642"/>
            <a:ext cx="2080735" cy="1030430"/>
            <a:chOff x="7359981" y="3261542"/>
            <a:chExt cx="2080735" cy="1030430"/>
          </a:xfrm>
        </p:grpSpPr>
        <p:sp>
          <p:nvSpPr>
            <p:cNvPr id="54" name="Hộp Văn bản 53">
              <a:extLst>
                <a:ext uri="{FF2B5EF4-FFF2-40B4-BE49-F238E27FC236}">
                  <a16:creationId xmlns:a16="http://schemas.microsoft.com/office/drawing/2014/main" id="{D9780589-7FAD-4C6D-B5B9-2A4E2D2D5FF8}"/>
                </a:ext>
              </a:extLst>
            </p:cNvPr>
            <p:cNvSpPr txBox="1"/>
            <p:nvPr/>
          </p:nvSpPr>
          <p:spPr>
            <a:xfrm>
              <a:off x="7801238" y="3568453"/>
              <a:ext cx="1517571" cy="369332"/>
            </a:xfrm>
            <a:prstGeom prst="rect">
              <a:avLst/>
            </a:prstGeom>
            <a:noFill/>
          </p:spPr>
          <p:txBody>
            <a:bodyPr wrap="square" rtlCol="0">
              <a:spAutoFit/>
            </a:bodyPr>
            <a:lstStyle/>
            <a:p>
              <a:r>
                <a:rPr lang="vi-VN"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18110377</a:t>
              </a:r>
            </a:p>
          </p:txBody>
        </p:sp>
        <p:sp>
          <p:nvSpPr>
            <p:cNvPr id="55" name="Hộp Văn bản 54">
              <a:extLst>
                <a:ext uri="{FF2B5EF4-FFF2-40B4-BE49-F238E27FC236}">
                  <a16:creationId xmlns:a16="http://schemas.microsoft.com/office/drawing/2014/main" id="{89EFC45C-74C9-4533-A0A9-39245117AAA3}"/>
                </a:ext>
              </a:extLst>
            </p:cNvPr>
            <p:cNvSpPr txBox="1"/>
            <p:nvPr/>
          </p:nvSpPr>
          <p:spPr>
            <a:xfrm>
              <a:off x="7442688" y="3768752"/>
              <a:ext cx="1998028" cy="523220"/>
            </a:xfrm>
            <a:prstGeom prst="rect">
              <a:avLst/>
            </a:prstGeom>
            <a:noFill/>
          </p:spPr>
          <p:txBody>
            <a:bodyPr wrap="square" rtlCol="0">
              <a:spAutoFit/>
            </a:bodyPr>
            <a:lstStyle/>
            <a:p>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Nguyễn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Huỳnh</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Minh </a:t>
              </a:r>
              <a:r>
                <a:rPr lang="vi-VN" sz="1400" dirty="0" err="1">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Tiến</a:t>
              </a:r>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     </a:t>
              </a:r>
            </a:p>
          </p:txBody>
        </p:sp>
        <p:pic>
          <p:nvPicPr>
            <p:cNvPr id="31" name="Đồ họa 30" descr="Nam sinh">
              <a:extLst>
                <a:ext uri="{FF2B5EF4-FFF2-40B4-BE49-F238E27FC236}">
                  <a16:creationId xmlns:a16="http://schemas.microsoft.com/office/drawing/2014/main" id="{62F0D79A-DAF8-4549-9353-05AC78B9F2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6069" y="3277870"/>
              <a:ext cx="635940" cy="635940"/>
            </a:xfrm>
            <a:prstGeom prst="rect">
              <a:avLst/>
            </a:prstGeom>
          </p:spPr>
        </p:pic>
        <p:pic>
          <p:nvPicPr>
            <p:cNvPr id="35" name="Đồ họa 34" descr="Nam sinh">
              <a:extLst>
                <a:ext uri="{FF2B5EF4-FFF2-40B4-BE49-F238E27FC236}">
                  <a16:creationId xmlns:a16="http://schemas.microsoft.com/office/drawing/2014/main" id="{529ECF50-4502-4756-AE6F-F8A780F274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9981" y="3261542"/>
              <a:ext cx="635940" cy="635940"/>
            </a:xfrm>
            <a:prstGeom prst="rect">
              <a:avLst/>
            </a:prstGeom>
          </p:spPr>
        </p:pic>
      </p:grpSp>
      <p:grpSp>
        <p:nvGrpSpPr>
          <p:cNvPr id="2" name="Nhóm 1">
            <a:extLst>
              <a:ext uri="{FF2B5EF4-FFF2-40B4-BE49-F238E27FC236}">
                <a16:creationId xmlns:a16="http://schemas.microsoft.com/office/drawing/2014/main" id="{A8F3AC95-2C9E-4B98-A281-C2D82464D68F}"/>
              </a:ext>
            </a:extLst>
          </p:cNvPr>
          <p:cNvGrpSpPr/>
          <p:nvPr/>
        </p:nvGrpSpPr>
        <p:grpSpPr>
          <a:xfrm>
            <a:off x="9596301" y="2273557"/>
            <a:ext cx="2400354" cy="817843"/>
            <a:chOff x="7233502" y="1736658"/>
            <a:chExt cx="2400354" cy="817843"/>
          </a:xfrm>
        </p:grpSpPr>
        <p:sp>
          <p:nvSpPr>
            <p:cNvPr id="50" name="Hộp Văn bản 49">
              <a:extLst>
                <a:ext uri="{FF2B5EF4-FFF2-40B4-BE49-F238E27FC236}">
                  <a16:creationId xmlns:a16="http://schemas.microsoft.com/office/drawing/2014/main" id="{4134569A-28DC-42CC-BF31-451A547F869D}"/>
                </a:ext>
              </a:extLst>
            </p:cNvPr>
            <p:cNvSpPr txBox="1"/>
            <p:nvPr/>
          </p:nvSpPr>
          <p:spPr>
            <a:xfrm>
              <a:off x="7662685" y="2054011"/>
              <a:ext cx="1517571" cy="369332"/>
            </a:xfrm>
            <a:prstGeom prst="rect">
              <a:avLst/>
            </a:prstGeom>
            <a:noFill/>
          </p:spPr>
          <p:txBody>
            <a:bodyPr wrap="square" rtlCol="0">
              <a:spAutoFit/>
            </a:bodyPr>
            <a:lstStyle/>
            <a:p>
              <a:r>
                <a:rPr lang="vi-VN"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18110381</a:t>
              </a:r>
            </a:p>
          </p:txBody>
        </p:sp>
        <p:sp>
          <p:nvSpPr>
            <p:cNvPr id="51" name="Hộp Văn bản 50">
              <a:extLst>
                <a:ext uri="{FF2B5EF4-FFF2-40B4-BE49-F238E27FC236}">
                  <a16:creationId xmlns:a16="http://schemas.microsoft.com/office/drawing/2014/main" id="{23D1DFC4-72FA-45BC-AD2A-9047962ECA8A}"/>
                </a:ext>
              </a:extLst>
            </p:cNvPr>
            <p:cNvSpPr txBox="1"/>
            <p:nvPr/>
          </p:nvSpPr>
          <p:spPr>
            <a:xfrm>
              <a:off x="7304621" y="2246724"/>
              <a:ext cx="2329235" cy="307777"/>
            </a:xfrm>
            <a:prstGeom prst="rect">
              <a:avLst/>
            </a:prstGeom>
            <a:noFill/>
          </p:spPr>
          <p:txBody>
            <a:bodyPr wrap="square" rtlCol="0">
              <a:spAutoFit/>
            </a:bodyPr>
            <a:lstStyle/>
            <a:p>
              <a:r>
                <a:rPr lang="vi-VN" sz="1400" dirty="0">
                  <a:solidFill>
                    <a:schemeClr val="bg1"/>
                  </a:solidFill>
                  <a:latin typeface="GeoSlab703-Extra" panose="02020800000000000000" pitchFamily="18" charset="0"/>
                  <a:ea typeface="GeoSlab703-Extra" panose="02020800000000000000" pitchFamily="18" charset="0"/>
                  <a:cs typeface="GeoSlab703-Extra" panose="02020800000000000000" pitchFamily="18" charset="0"/>
                </a:rPr>
                <a:t>Nguyễn Trung Tín</a:t>
              </a:r>
            </a:p>
          </p:txBody>
        </p:sp>
        <p:pic>
          <p:nvPicPr>
            <p:cNvPr id="32" name="Đồ họa 31" descr="Nam sinh">
              <a:extLst>
                <a:ext uri="{FF2B5EF4-FFF2-40B4-BE49-F238E27FC236}">
                  <a16:creationId xmlns:a16="http://schemas.microsoft.com/office/drawing/2014/main" id="{D5675054-E45F-42EE-B832-A12BEB7531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9590" y="1752986"/>
              <a:ext cx="635940" cy="635940"/>
            </a:xfrm>
            <a:prstGeom prst="rect">
              <a:avLst/>
            </a:prstGeom>
          </p:spPr>
        </p:pic>
        <p:pic>
          <p:nvPicPr>
            <p:cNvPr id="36" name="Đồ họa 35" descr="Nam sinh">
              <a:extLst>
                <a:ext uri="{FF2B5EF4-FFF2-40B4-BE49-F238E27FC236}">
                  <a16:creationId xmlns:a16="http://schemas.microsoft.com/office/drawing/2014/main" id="{6ABE7A19-4BAD-4CB8-A8BB-18866C3DA4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33502" y="1736658"/>
              <a:ext cx="635940" cy="635940"/>
            </a:xfrm>
            <a:prstGeom prst="rect">
              <a:avLst/>
            </a:prstGeom>
          </p:spPr>
        </p:pic>
      </p:grpSp>
      <p:cxnSp>
        <p:nvCxnSpPr>
          <p:cNvPr id="12" name="Đường nối Thẳng 11">
            <a:extLst>
              <a:ext uri="{FF2B5EF4-FFF2-40B4-BE49-F238E27FC236}">
                <a16:creationId xmlns:a16="http://schemas.microsoft.com/office/drawing/2014/main" id="{E094D947-4C72-4387-81BE-A52B89591B2D}"/>
              </a:ext>
            </a:extLst>
          </p:cNvPr>
          <p:cNvCxnSpPr/>
          <p:nvPr/>
        </p:nvCxnSpPr>
        <p:spPr>
          <a:xfrm>
            <a:off x="7218432" y="1621497"/>
            <a:ext cx="0" cy="3411669"/>
          </a:xfrm>
          <a:prstGeom prst="line">
            <a:avLst/>
          </a:prstGeom>
          <a:ln w="3810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Đường nối Thẳng 14">
            <a:extLst>
              <a:ext uri="{FF2B5EF4-FFF2-40B4-BE49-F238E27FC236}">
                <a16:creationId xmlns:a16="http://schemas.microsoft.com/office/drawing/2014/main" id="{701E2278-6E8D-44D6-9969-7F03F350BB52}"/>
              </a:ext>
            </a:extLst>
          </p:cNvPr>
          <p:cNvCxnSpPr/>
          <p:nvPr/>
        </p:nvCxnSpPr>
        <p:spPr>
          <a:xfrm>
            <a:off x="7218432" y="2442389"/>
            <a:ext cx="247919" cy="0"/>
          </a:xfrm>
          <a:prstGeom prst="line">
            <a:avLst/>
          </a:prstGeom>
          <a:ln w="1905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6" name="Đường nối Thẳng 45">
            <a:extLst>
              <a:ext uri="{FF2B5EF4-FFF2-40B4-BE49-F238E27FC236}">
                <a16:creationId xmlns:a16="http://schemas.microsoft.com/office/drawing/2014/main" id="{DF4377E7-B949-4977-9118-22123AC99F9F}"/>
              </a:ext>
            </a:extLst>
          </p:cNvPr>
          <p:cNvCxnSpPr>
            <a:cxnSpLocks/>
          </p:cNvCxnSpPr>
          <p:nvPr/>
        </p:nvCxnSpPr>
        <p:spPr>
          <a:xfrm>
            <a:off x="7218432" y="2857462"/>
            <a:ext cx="2421624" cy="0"/>
          </a:xfrm>
          <a:prstGeom prst="line">
            <a:avLst/>
          </a:prstGeom>
          <a:ln w="1905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8" name="Đường nối Thẳng 57">
            <a:extLst>
              <a:ext uri="{FF2B5EF4-FFF2-40B4-BE49-F238E27FC236}">
                <a16:creationId xmlns:a16="http://schemas.microsoft.com/office/drawing/2014/main" id="{1F325144-E78C-45DD-A1F8-870823927C4C}"/>
              </a:ext>
            </a:extLst>
          </p:cNvPr>
          <p:cNvCxnSpPr/>
          <p:nvPr/>
        </p:nvCxnSpPr>
        <p:spPr>
          <a:xfrm>
            <a:off x="7218432" y="3618421"/>
            <a:ext cx="247919" cy="0"/>
          </a:xfrm>
          <a:prstGeom prst="line">
            <a:avLst/>
          </a:prstGeom>
          <a:ln w="1905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9" name="Đường nối Thẳng 58">
            <a:extLst>
              <a:ext uri="{FF2B5EF4-FFF2-40B4-BE49-F238E27FC236}">
                <a16:creationId xmlns:a16="http://schemas.microsoft.com/office/drawing/2014/main" id="{A2695560-AF96-45A4-8CAA-01882BD1CF31}"/>
              </a:ext>
            </a:extLst>
          </p:cNvPr>
          <p:cNvCxnSpPr>
            <a:cxnSpLocks/>
          </p:cNvCxnSpPr>
          <p:nvPr/>
        </p:nvCxnSpPr>
        <p:spPr>
          <a:xfrm>
            <a:off x="7218432" y="4165562"/>
            <a:ext cx="2421624" cy="0"/>
          </a:xfrm>
          <a:prstGeom prst="line">
            <a:avLst/>
          </a:prstGeom>
          <a:ln w="1905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3" name="Đồ họa 22" descr="Phát">
            <a:extLst>
              <a:ext uri="{FF2B5EF4-FFF2-40B4-BE49-F238E27FC236}">
                <a16:creationId xmlns:a16="http://schemas.microsoft.com/office/drawing/2014/main" id="{3A929F7D-4111-466E-8121-FB04C993A7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05335" y="1626967"/>
            <a:ext cx="221116" cy="221116"/>
          </a:xfrm>
          <a:prstGeom prst="rect">
            <a:avLst/>
          </a:prstGeom>
        </p:spPr>
      </p:pic>
      <p:pic>
        <p:nvPicPr>
          <p:cNvPr id="28" name="Đồ họa 27" descr="Mạng">
            <a:extLst>
              <a:ext uri="{FF2B5EF4-FFF2-40B4-BE49-F238E27FC236}">
                <a16:creationId xmlns:a16="http://schemas.microsoft.com/office/drawing/2014/main" id="{FD20AD9F-DEBE-4402-A676-9ED3056CCD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60644" y="607338"/>
            <a:ext cx="723901" cy="723901"/>
          </a:xfrm>
          <a:prstGeom prst="rect">
            <a:avLst/>
          </a:prstGeom>
        </p:spPr>
      </p:pic>
      <p:sp>
        <p:nvSpPr>
          <p:cNvPr id="5" name="Hộp Văn bản 4">
            <a:extLst>
              <a:ext uri="{FF2B5EF4-FFF2-40B4-BE49-F238E27FC236}">
                <a16:creationId xmlns:a16="http://schemas.microsoft.com/office/drawing/2014/main" id="{A2051AA3-EB1D-47D7-8B75-C9C34D9CF19E}"/>
              </a:ext>
            </a:extLst>
          </p:cNvPr>
          <p:cNvSpPr txBox="1"/>
          <p:nvPr/>
        </p:nvSpPr>
        <p:spPr>
          <a:xfrm>
            <a:off x="7115396" y="878402"/>
            <a:ext cx="2267377" cy="584775"/>
          </a:xfrm>
          <a:prstGeom prst="rect">
            <a:avLst/>
          </a:prstGeom>
          <a:noFill/>
        </p:spPr>
        <p:txBody>
          <a:bodyPr wrap="square">
            <a:spAutoFit/>
          </a:bodyPr>
          <a:lstStyle>
            <a:defPPr>
              <a:defRPr lang="vi-VN"/>
            </a:defPPr>
            <a:lvl1pPr>
              <a:defRPr>
                <a:effectLst/>
                <a:latin typeface="San Francisco Display Black" pitchFamily="50" charset="0"/>
                <a:ea typeface="Calibri" panose="020F0502020204030204" pitchFamily="34" charset="0"/>
                <a:cs typeface="Times New Roman" panose="02020603050405020304" pitchFamily="18" charset="0"/>
              </a:defRPr>
            </a:lvl1pPr>
          </a:lstStyle>
          <a:p>
            <a:r>
              <a:rPr lang="en-US" sz="3200" dirty="0">
                <a:solidFill>
                  <a:schemeClr val="bg1"/>
                </a:solidFill>
              </a:rPr>
              <a:t>PHẦN MỀM</a:t>
            </a:r>
            <a:endParaRPr lang="vi-VN" sz="3200" dirty="0">
              <a:solidFill>
                <a:schemeClr val="bg1"/>
              </a:solidFill>
            </a:endParaRPr>
          </a:p>
        </p:txBody>
      </p:sp>
    </p:spTree>
    <p:extLst>
      <p:ext uri="{BB962C8B-B14F-4D97-AF65-F5344CB8AC3E}">
        <p14:creationId xmlns:p14="http://schemas.microsoft.com/office/powerpoint/2010/main" val="223881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3" presetClass="entr" presetSubtype="16"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childTnLst>
                                </p:cTn>
                              </p:par>
                              <p:par>
                                <p:cTn id="14" presetID="53" presetClass="entr" presetSubtype="16" fill="hold" nodeType="withEffect">
                                  <p:stCondLst>
                                    <p:cond delay="50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nodeType="withEffect">
                                  <p:stCondLst>
                                    <p:cond delay="75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10" presetClass="entr" presetSubtype="0" fill="hold"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1750"/>
                            </p:stCondLst>
                            <p:childTnLst>
                              <p:par>
                                <p:cTn id="38" presetID="42"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anim calcmode="lin" valueType="num">
                                      <p:cBhvr>
                                        <p:cTn id="41" dur="500" fill="hold"/>
                                        <p:tgtEl>
                                          <p:spTgt spid="4"/>
                                        </p:tgtEl>
                                        <p:attrNameLst>
                                          <p:attrName>ppt_x</p:attrName>
                                        </p:attrNameLst>
                                      </p:cBhvr>
                                      <p:tavLst>
                                        <p:tav tm="0">
                                          <p:val>
                                            <p:strVal val="#ppt_x"/>
                                          </p:val>
                                        </p:tav>
                                        <p:tav tm="100000">
                                          <p:val>
                                            <p:strVal val="#ppt_x"/>
                                          </p:val>
                                        </p:tav>
                                      </p:tavLst>
                                    </p:anim>
                                    <p:anim calcmode="lin" valueType="num">
                                      <p:cBhvr>
                                        <p:cTn id="42" dur="500" fill="hold"/>
                                        <p:tgtEl>
                                          <p:spTgt spid="4"/>
                                        </p:tgtEl>
                                        <p:attrNameLst>
                                          <p:attrName>ppt_y</p:attrName>
                                        </p:attrNameLst>
                                      </p:cBhvr>
                                      <p:tavLst>
                                        <p:tav tm="0">
                                          <p:val>
                                            <p:strVal val="#ppt_y+.1"/>
                                          </p:val>
                                        </p:tav>
                                        <p:tav tm="100000">
                                          <p:val>
                                            <p:strVal val="#ppt_y"/>
                                          </p:val>
                                        </p:tav>
                                      </p:tavLst>
                                    </p:anim>
                                  </p:childTnLst>
                                </p:cTn>
                              </p:par>
                            </p:childTnLst>
                          </p:cTn>
                        </p:par>
                        <p:par>
                          <p:cTn id="43" fill="hold">
                            <p:stCondLst>
                              <p:cond delay="2250"/>
                            </p:stCondLst>
                            <p:childTnLst>
                              <p:par>
                                <p:cTn id="44" presetID="22" presetClass="entr" presetSubtype="8"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par>
                          <p:cTn id="47" fill="hold">
                            <p:stCondLst>
                              <p:cond delay="2750"/>
                            </p:stCondLst>
                            <p:childTnLst>
                              <p:par>
                                <p:cTn id="48" presetID="22" presetClass="entr" presetSubtype="8"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3250"/>
                            </p:stCondLst>
                            <p:childTnLst>
                              <p:par>
                                <p:cTn id="52" presetID="22" presetClass="entr" presetSubtype="2"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right)">
                                      <p:cBhvr>
                                        <p:cTn id="54" dur="500"/>
                                        <p:tgtEl>
                                          <p:spTgt spid="41"/>
                                        </p:tgtEl>
                                      </p:cBhvr>
                                    </p:animEffect>
                                  </p:childTnLst>
                                </p:cTn>
                              </p:par>
                            </p:childTnLst>
                          </p:cTn>
                        </p:par>
                        <p:par>
                          <p:cTn id="55" fill="hold">
                            <p:stCondLst>
                              <p:cond delay="3750"/>
                            </p:stCondLst>
                            <p:childTnLst>
                              <p:par>
                                <p:cTn id="56" presetID="22" presetClass="entr" presetSubtype="2"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right)">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p:tgtEl>
                                          <p:spTgt spid="48"/>
                                        </p:tgtEl>
                                        <p:attrNameLst>
                                          <p:attrName>ppt_x</p:attrName>
                                        </p:attrNameLst>
                                      </p:cBhvr>
                                      <p:tavLst>
                                        <p:tav tm="0">
                                          <p:val>
                                            <p:strVal val="#ppt_x+#ppt_w*1.125000"/>
                                          </p:val>
                                        </p:tav>
                                        <p:tav tm="100000">
                                          <p:val>
                                            <p:strVal val="#ppt_x"/>
                                          </p:val>
                                        </p:tav>
                                      </p:tavLst>
                                    </p:anim>
                                    <p:animEffect transition="in" filter="wipe(left)">
                                      <p:cBhvr>
                                        <p:cTn id="64" dur="500"/>
                                        <p:tgtEl>
                                          <p:spTgt spid="48"/>
                                        </p:tgtEl>
                                      </p:cBhvr>
                                    </p:animEffect>
                                  </p:childTnLst>
                                </p:cTn>
                              </p:par>
                              <p:par>
                                <p:cTn id="65" presetID="12" presetClass="entr" presetSubtype="2"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p:tgtEl>
                                          <p:spTgt spid="12"/>
                                        </p:tgtEl>
                                        <p:attrNameLst>
                                          <p:attrName>ppt_x</p:attrName>
                                        </p:attrNameLst>
                                      </p:cBhvr>
                                      <p:tavLst>
                                        <p:tav tm="0">
                                          <p:val>
                                            <p:strVal val="#ppt_x+#ppt_w*1.125000"/>
                                          </p:val>
                                        </p:tav>
                                        <p:tav tm="100000">
                                          <p:val>
                                            <p:strVal val="#ppt_x"/>
                                          </p:val>
                                        </p:tav>
                                      </p:tavLst>
                                    </p:anim>
                                    <p:animEffect transition="in" filter="wipe(left)">
                                      <p:cBhvr>
                                        <p:cTn id="68" dur="500"/>
                                        <p:tgtEl>
                                          <p:spTgt spid="12"/>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par>
                          <p:cTn id="77" fill="hold">
                            <p:stCondLst>
                              <p:cond delay="1500"/>
                            </p:stCondLst>
                            <p:childTnLst>
                              <p:par>
                                <p:cTn id="78" presetID="22" presetClass="entr" presetSubtype="8" fill="hold"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left)">
                                      <p:cBhvr>
                                        <p:cTn id="80" dur="500"/>
                                        <p:tgtEl>
                                          <p:spTgt spid="15"/>
                                        </p:tgtEl>
                                      </p:cBhvr>
                                    </p:animEffect>
                                  </p:childTnLst>
                                </p:cTn>
                              </p:par>
                            </p:childTnLst>
                          </p:cTn>
                        </p:par>
                        <p:par>
                          <p:cTn id="81" fill="hold">
                            <p:stCondLst>
                              <p:cond delay="2000"/>
                            </p:stCondLst>
                            <p:childTnLst>
                              <p:par>
                                <p:cTn id="82" presetID="22" presetClass="entr" presetSubtype="8" fill="hold" nodeType="after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left)">
                                      <p:cBhvr>
                                        <p:cTn id="84" dur="500"/>
                                        <p:tgtEl>
                                          <p:spTgt spid="3"/>
                                        </p:tgtEl>
                                      </p:cBhvr>
                                    </p:animEffect>
                                  </p:childTnLst>
                                </p:cTn>
                              </p:par>
                            </p:childTnLst>
                          </p:cTn>
                        </p:par>
                        <p:par>
                          <p:cTn id="85" fill="hold">
                            <p:stCondLst>
                              <p:cond delay="2500"/>
                            </p:stCondLst>
                            <p:childTnLst>
                              <p:par>
                                <p:cTn id="86" presetID="22" presetClass="entr" presetSubtype="8" fill="hold" nodeType="after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left)">
                                      <p:cBhvr>
                                        <p:cTn id="88" dur="500"/>
                                        <p:tgtEl>
                                          <p:spTgt spid="46"/>
                                        </p:tgtEl>
                                      </p:cBhvr>
                                    </p:animEffect>
                                  </p:childTnLst>
                                </p:cTn>
                              </p:par>
                            </p:childTnLst>
                          </p:cTn>
                        </p:par>
                        <p:par>
                          <p:cTn id="89" fill="hold">
                            <p:stCondLst>
                              <p:cond delay="3000"/>
                            </p:stCondLst>
                            <p:childTnLst>
                              <p:par>
                                <p:cTn id="90" presetID="22" presetClass="entr" presetSubtype="8" fill="hold" nodeType="after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ipe(left)">
                                      <p:cBhvr>
                                        <p:cTn id="92" dur="500"/>
                                        <p:tgtEl>
                                          <p:spTgt spid="2"/>
                                        </p:tgtEl>
                                      </p:cBhvr>
                                    </p:animEffec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par>
                          <p:cTn id="97" fill="hold">
                            <p:stCondLst>
                              <p:cond delay="4000"/>
                            </p:stCondLst>
                            <p:childTnLst>
                              <p:par>
                                <p:cTn id="98" presetID="22" presetClass="entr" presetSubtype="8" fill="hold" nodeType="after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wipe(left)">
                                      <p:cBhvr>
                                        <p:cTn id="100" dur="500"/>
                                        <p:tgtEl>
                                          <p:spTgt spid="6"/>
                                        </p:tgtEl>
                                      </p:cBhvr>
                                    </p:animEffect>
                                  </p:childTnLst>
                                </p:cTn>
                              </p:par>
                            </p:childTnLst>
                          </p:cTn>
                        </p:par>
                        <p:par>
                          <p:cTn id="101" fill="hold">
                            <p:stCondLst>
                              <p:cond delay="4500"/>
                            </p:stCondLst>
                            <p:childTnLst>
                              <p:par>
                                <p:cTn id="102" presetID="22" presetClass="entr" presetSubtype="8" fill="hold" nodeType="after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left)">
                                      <p:cBhvr>
                                        <p:cTn id="104" dur="500"/>
                                        <p:tgtEl>
                                          <p:spTgt spid="59"/>
                                        </p:tgtEl>
                                      </p:cBhvr>
                                    </p:animEffect>
                                  </p:childTnLst>
                                </p:cTn>
                              </p:par>
                            </p:childTnLst>
                          </p:cTn>
                        </p:par>
                        <p:par>
                          <p:cTn id="105" fill="hold">
                            <p:stCondLst>
                              <p:cond delay="5000"/>
                            </p:stCondLst>
                            <p:childTnLst>
                              <p:par>
                                <p:cTn id="106" presetID="22" presetClass="entr" presetSubtype="8" fill="hold" nodeType="after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wipe(left)">
                                      <p:cBhvr>
                                        <p:cTn id="10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animBg="1"/>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grpSp>
        <p:nvGrpSpPr>
          <p:cNvPr id="5" name="Nhóm 4">
            <a:extLst>
              <a:ext uri="{FF2B5EF4-FFF2-40B4-BE49-F238E27FC236}">
                <a16:creationId xmlns:a16="http://schemas.microsoft.com/office/drawing/2014/main" id="{C7716008-F52D-4AEC-B944-A2B5491E793E}"/>
              </a:ext>
            </a:extLst>
          </p:cNvPr>
          <p:cNvGrpSpPr/>
          <p:nvPr/>
        </p:nvGrpSpPr>
        <p:grpSpPr>
          <a:xfrm>
            <a:off x="8375816" y="2586932"/>
            <a:ext cx="2549499" cy="1276639"/>
            <a:chOff x="8375816" y="2586932"/>
            <a:chExt cx="2549499" cy="1276639"/>
          </a:xfrm>
        </p:grpSpPr>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grpSp>
        <p:nvGrpSpPr>
          <p:cNvPr id="6" name="Nhóm 5">
            <a:extLst>
              <a:ext uri="{FF2B5EF4-FFF2-40B4-BE49-F238E27FC236}">
                <a16:creationId xmlns:a16="http://schemas.microsoft.com/office/drawing/2014/main" id="{DD856EED-AB8C-46D0-85A5-7192ADF7CCE7}"/>
              </a:ext>
            </a:extLst>
          </p:cNvPr>
          <p:cNvGrpSpPr/>
          <p:nvPr/>
        </p:nvGrpSpPr>
        <p:grpSpPr>
          <a:xfrm>
            <a:off x="7945727" y="4910152"/>
            <a:ext cx="1473939" cy="1277254"/>
            <a:chOff x="7945727" y="4910152"/>
            <a:chExt cx="1473939" cy="1277254"/>
          </a:xfrm>
        </p:grpSpPr>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9</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spTree>
    <p:extLst>
      <p:ext uri="{BB962C8B-B14F-4D97-AF65-F5344CB8AC3E}">
        <p14:creationId xmlns:p14="http://schemas.microsoft.com/office/powerpoint/2010/main" val="91564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Nhóm 14">
            <a:extLst>
              <a:ext uri="{FF2B5EF4-FFF2-40B4-BE49-F238E27FC236}">
                <a16:creationId xmlns:a16="http://schemas.microsoft.com/office/drawing/2014/main" id="{E6C0DBF5-891D-4D32-BEE6-337F1A486586}"/>
              </a:ext>
            </a:extLst>
          </p:cNvPr>
          <p:cNvGrpSpPr/>
          <p:nvPr/>
        </p:nvGrpSpPr>
        <p:grpSpPr>
          <a:xfrm>
            <a:off x="441856" y="10288"/>
            <a:ext cx="1473939" cy="1277254"/>
            <a:chOff x="7945727" y="4910152"/>
            <a:chExt cx="1473939" cy="1277254"/>
          </a:xfrm>
        </p:grpSpPr>
        <p:grpSp>
          <p:nvGrpSpPr>
            <p:cNvPr id="16" name="Nhóm 15">
              <a:extLst>
                <a:ext uri="{FF2B5EF4-FFF2-40B4-BE49-F238E27FC236}">
                  <a16:creationId xmlns:a16="http://schemas.microsoft.com/office/drawing/2014/main" id="{00ED4DA5-9C18-476E-ADBA-4EB6AA74972E}"/>
                </a:ext>
              </a:extLst>
            </p:cNvPr>
            <p:cNvGrpSpPr/>
            <p:nvPr/>
          </p:nvGrpSpPr>
          <p:grpSpPr>
            <a:xfrm>
              <a:off x="7945727" y="4940911"/>
              <a:ext cx="1473939" cy="1246495"/>
              <a:chOff x="8820008" y="4858296"/>
              <a:chExt cx="1473939" cy="1246495"/>
            </a:xfrm>
          </p:grpSpPr>
          <p:sp>
            <p:nvSpPr>
              <p:cNvPr id="18" name="Hình chữ nhật: Góc Tròn 17">
                <a:extLst>
                  <a:ext uri="{FF2B5EF4-FFF2-40B4-BE49-F238E27FC236}">
                    <a16:creationId xmlns:a16="http://schemas.microsoft.com/office/drawing/2014/main" id="{694DA0A4-6FE6-4F55-BAC6-1207EE0CC6FE}"/>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19" name="Hộp Văn bản 18">
                <a:extLst>
                  <a:ext uri="{FF2B5EF4-FFF2-40B4-BE49-F238E27FC236}">
                    <a16:creationId xmlns:a16="http://schemas.microsoft.com/office/drawing/2014/main" id="{35198D30-BCD4-40D3-B45B-1A3058358CD7}"/>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17" name="Hộp Văn bản 16">
              <a:extLst>
                <a:ext uri="{FF2B5EF4-FFF2-40B4-BE49-F238E27FC236}">
                  <a16:creationId xmlns:a16="http://schemas.microsoft.com/office/drawing/2014/main" id="{F30FC8A5-5CF8-4045-AB1B-E19278F558DB}"/>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sp>
        <p:nvSpPr>
          <p:cNvPr id="4" name="Chỗ dành sẵn cho Số hiệu Bản chiếu 3">
            <a:extLst>
              <a:ext uri="{FF2B5EF4-FFF2-40B4-BE49-F238E27FC236}">
                <a16:creationId xmlns:a16="http://schemas.microsoft.com/office/drawing/2014/main" id="{58C2D214-9062-460A-8CB9-CD4A26696996}"/>
              </a:ext>
            </a:extLst>
          </p:cNvPr>
          <p:cNvSpPr>
            <a:spLocks noGrp="1"/>
          </p:cNvSpPr>
          <p:nvPr>
            <p:ph type="sldNum" sz="quarter" idx="12"/>
          </p:nvPr>
        </p:nvSpPr>
        <p:spPr/>
        <p:txBody>
          <a:bodyPr/>
          <a:lstStyle/>
          <a:p>
            <a:fld id="{219FEC4F-2863-4258-8DA6-7E72115F78B1}" type="slidenum">
              <a:rPr lang="vi-VN" smtClean="0"/>
              <a:pPr/>
              <a:t>10</a:t>
            </a:fld>
            <a:endParaRPr lang="vi-VN"/>
          </a:p>
        </p:txBody>
      </p:sp>
      <p:pic>
        <p:nvPicPr>
          <p:cNvPr id="11" name="Đồ họa 10" descr="Mạng">
            <a:extLst>
              <a:ext uri="{FF2B5EF4-FFF2-40B4-BE49-F238E27FC236}">
                <a16:creationId xmlns:a16="http://schemas.microsoft.com/office/drawing/2014/main" id="{7A0C0586-2142-4841-824D-99C7B18A8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7715">
            <a:off x="1116257" y="537921"/>
            <a:ext cx="884953" cy="884953"/>
          </a:xfrm>
          <a:prstGeom prst="rect">
            <a:avLst/>
          </a:prstGeom>
        </p:spPr>
      </p:pic>
      <p:sp>
        <p:nvSpPr>
          <p:cNvPr id="39" name="Hộp Văn bản 38">
            <a:extLst>
              <a:ext uri="{FF2B5EF4-FFF2-40B4-BE49-F238E27FC236}">
                <a16:creationId xmlns:a16="http://schemas.microsoft.com/office/drawing/2014/main" id="{B74A8DD1-96D6-4C00-872B-D0CA3682C89D}"/>
              </a:ext>
            </a:extLst>
          </p:cNvPr>
          <p:cNvSpPr txBox="1"/>
          <p:nvPr/>
        </p:nvSpPr>
        <p:spPr>
          <a:xfrm>
            <a:off x="708556" y="2007753"/>
            <a:ext cx="11051644" cy="3274294"/>
          </a:xfrm>
          <a:prstGeom prst="rect">
            <a:avLst/>
          </a:prstGeom>
          <a:noFill/>
        </p:spPr>
        <p:txBody>
          <a:bodyPr wrap="square">
            <a:spAutoFit/>
          </a:bodyPr>
          <a:lstStyle/>
          <a:p>
            <a:pPr algn="just">
              <a:lnSpc>
                <a:spcPct val="150000"/>
              </a:lnSpc>
            </a:pPr>
            <a:r>
              <a:rPr lang="vi-VN" sz="2000" b="1" dirty="0">
                <a:solidFill>
                  <a:schemeClr val="bg1"/>
                </a:solidFill>
                <a:effectLst/>
                <a:highlight>
                  <a:srgbClr val="E06F26"/>
                </a:highlight>
                <a:latin typeface="Arial" panose="020B0604020202020204" pitchFamily="34" charset="0"/>
              </a:rPr>
              <a:t>RUP (</a:t>
            </a:r>
            <a:r>
              <a:rPr lang="vi-VN" sz="2000" b="1" dirty="0" err="1">
                <a:solidFill>
                  <a:schemeClr val="bg1"/>
                </a:solidFill>
                <a:effectLst/>
                <a:highlight>
                  <a:srgbClr val="E06F26"/>
                </a:highlight>
                <a:latin typeface="Arial" panose="020B0604020202020204" pitchFamily="34" charset="0"/>
              </a:rPr>
              <a:t>Rational</a:t>
            </a:r>
            <a:r>
              <a:rPr lang="vi-VN" sz="2000" b="1" dirty="0">
                <a:solidFill>
                  <a:schemeClr val="bg1"/>
                </a:solidFill>
                <a:effectLst/>
                <a:highlight>
                  <a:srgbClr val="E06F26"/>
                </a:highlight>
                <a:latin typeface="Arial" panose="020B0604020202020204" pitchFamily="34" charset="0"/>
              </a:rPr>
              <a:t> </a:t>
            </a:r>
            <a:r>
              <a:rPr lang="vi-VN" sz="2000" b="1" dirty="0" err="1">
                <a:solidFill>
                  <a:schemeClr val="bg1"/>
                </a:solidFill>
                <a:effectLst/>
                <a:highlight>
                  <a:srgbClr val="E06F26"/>
                </a:highlight>
                <a:latin typeface="Arial" panose="020B0604020202020204" pitchFamily="34" charset="0"/>
              </a:rPr>
              <a:t>Unified</a:t>
            </a:r>
            <a:r>
              <a:rPr lang="vi-VN" sz="2000" b="1" dirty="0">
                <a:solidFill>
                  <a:schemeClr val="bg1"/>
                </a:solidFill>
                <a:effectLst/>
                <a:highlight>
                  <a:srgbClr val="E06F26"/>
                </a:highlight>
                <a:latin typeface="Arial" panose="020B0604020202020204" pitchFamily="34" charset="0"/>
              </a:rPr>
              <a:t> </a:t>
            </a:r>
            <a:r>
              <a:rPr lang="vi-VN" sz="2000" b="1" dirty="0" err="1">
                <a:solidFill>
                  <a:schemeClr val="bg1"/>
                </a:solidFill>
                <a:effectLst/>
                <a:highlight>
                  <a:srgbClr val="E06F26"/>
                </a:highlight>
                <a:latin typeface="Arial" panose="020B0604020202020204" pitchFamily="34" charset="0"/>
              </a:rPr>
              <a:t>Process</a:t>
            </a:r>
            <a:r>
              <a:rPr lang="vi-VN" sz="2000" b="1" dirty="0">
                <a:solidFill>
                  <a:schemeClr val="bg1"/>
                </a:solidFill>
                <a:effectLst/>
                <a:highlight>
                  <a:srgbClr val="E06F26"/>
                </a:highlight>
                <a:latin typeface="Arial" panose="020B0604020202020204" pitchFamily="34" charset="0"/>
              </a:rPr>
              <a:t>) </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Tiến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hợp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nhất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được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bởi</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hãng</a:t>
            </a:r>
            <a:r>
              <a:rPr lang="vi-VN" sz="2000" dirty="0">
                <a:solidFill>
                  <a:schemeClr val="bg1"/>
                </a:solidFill>
                <a:effectLst/>
                <a:latin typeface="Arial" panose="020B0604020202020204" pitchFamily="34" charset="0"/>
              </a:rPr>
              <a:t> IBM.</a:t>
            </a:r>
          </a:p>
          <a:p>
            <a:pPr algn="just">
              <a:lnSpc>
                <a:spcPct val="150000"/>
              </a:lnSpc>
            </a:pPr>
            <a:endParaRPr lang="vi-VN" sz="2000" dirty="0">
              <a:solidFill>
                <a:schemeClr val="bg1"/>
              </a:solidFill>
              <a:effectLst/>
              <a:latin typeface="Arial" panose="020B0604020202020204" pitchFamily="34" charset="0"/>
            </a:endParaRPr>
          </a:p>
          <a:p>
            <a:pPr algn="just">
              <a:lnSpc>
                <a:spcPct val="150000"/>
              </a:lnSpc>
            </a:pPr>
            <a:r>
              <a:rPr lang="vi-VN" sz="2000" dirty="0" err="1">
                <a:solidFill>
                  <a:schemeClr val="bg1"/>
                </a:solidFill>
                <a:effectLst/>
                <a:latin typeface="Arial" panose="020B0604020202020204" pitchFamily="34" charset="0"/>
              </a:rPr>
              <a:t>Tiến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này yêu </a:t>
            </a:r>
            <a:r>
              <a:rPr lang="vi-VN" sz="2000" dirty="0" err="1">
                <a:solidFill>
                  <a:schemeClr val="bg1"/>
                </a:solidFill>
                <a:effectLst/>
                <a:latin typeface="Arial" panose="020B0604020202020204" pitchFamily="34" charset="0"/>
              </a:rPr>
              <a:t>cầu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ứng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dụng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chặt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chẽ</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và</a:t>
            </a:r>
            <a:r>
              <a:rPr lang="vi-VN" sz="2000" dirty="0">
                <a:solidFill>
                  <a:schemeClr val="bg1"/>
                </a:solidFill>
                <a:effectLst/>
                <a:latin typeface="Arial" panose="020B0604020202020204" pitchFamily="34" charset="0"/>
              </a:rPr>
              <a:t> nghiêm </a:t>
            </a:r>
            <a:r>
              <a:rPr lang="vi-VN" sz="2000" dirty="0" err="1">
                <a:solidFill>
                  <a:schemeClr val="bg1"/>
                </a:solidFill>
                <a:effectLst/>
                <a:latin typeface="Arial" panose="020B0604020202020204" pitchFamily="34" charset="0"/>
              </a:rPr>
              <a:t>ngặt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với</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đưa ra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mẫu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được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nhanh </a:t>
            </a:r>
            <a:r>
              <a:rPr lang="vi-VN" sz="2000" dirty="0" err="1">
                <a:solidFill>
                  <a:schemeClr val="bg1"/>
                </a:solidFill>
                <a:effectLst/>
                <a:latin typeface="Arial" panose="020B0604020202020204" pitchFamily="34" charset="0"/>
              </a:rPr>
              <a:t>chóng</a:t>
            </a:r>
            <a:r>
              <a:rPr lang="vi-VN" sz="2000" dirty="0">
                <a:solidFill>
                  <a:schemeClr val="bg1"/>
                </a:solidFill>
                <a:effectLst/>
                <a:latin typeface="Arial" panose="020B0604020202020204" pitchFamily="34" charset="0"/>
              </a:rPr>
              <a:t> qua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cuộc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làm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vớI</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khách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hàng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nhóm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lập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kế</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hoạch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và</a:t>
            </a:r>
            <a:r>
              <a:rPr lang="vi-VN" sz="2000" dirty="0">
                <a:solidFill>
                  <a:schemeClr val="bg1"/>
                </a:solidFill>
                <a:effectLst/>
                <a:latin typeface="Arial" panose="020B0604020202020204" pitchFamily="34" charset="0"/>
              </a:rPr>
              <a:t> đưa ra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tích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Kết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quả</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sẽ</a:t>
            </a:r>
            <a:r>
              <a:rPr lang="vi-VN" sz="2000" dirty="0">
                <a:solidFill>
                  <a:schemeClr val="bg1"/>
                </a:solidFill>
                <a:effectLst/>
                <a:latin typeface="Arial" panose="020B0604020202020204" pitchFamily="34" charset="0"/>
              </a:rPr>
              <a:t> đưa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ứng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dụng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đáp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ứng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yêu </a:t>
            </a:r>
            <a:r>
              <a:rPr lang="vi-VN" sz="2000" dirty="0" err="1">
                <a:solidFill>
                  <a:schemeClr val="bg1"/>
                </a:solidFill>
                <a:effectLst/>
                <a:latin typeface="Arial" panose="020B0604020202020204" pitchFamily="34" charset="0"/>
              </a:rPr>
              <a:t>cầu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của</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người</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sử</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dụng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giúp</a:t>
            </a:r>
            <a:r>
              <a:rPr lang="vi-VN" sz="2000" dirty="0">
                <a:solidFill>
                  <a:schemeClr val="bg1"/>
                </a:solidFill>
                <a:effectLst/>
                <a:latin typeface="Arial" panose="020B0604020202020204" pitchFamily="34" charset="0"/>
              </a:rPr>
              <a:t> cho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lên </a:t>
            </a:r>
            <a:r>
              <a:rPr lang="vi-VN" sz="2000" dirty="0" err="1">
                <a:solidFill>
                  <a:schemeClr val="bg1"/>
                </a:solidFill>
                <a:effectLst/>
                <a:latin typeface="Arial" panose="020B0604020202020204" pitchFamily="34" charset="0"/>
              </a:rPr>
              <a:t>kế</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hoạch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thi nhanh </a:t>
            </a:r>
            <a:r>
              <a:rPr lang="vi-VN" sz="2000" dirty="0" err="1">
                <a:solidFill>
                  <a:schemeClr val="bg1"/>
                </a:solidFill>
                <a:effectLst/>
                <a:latin typeface="Arial" panose="020B0604020202020204" pitchFamily="34" charset="0"/>
              </a:rPr>
              <a:t>chóng</a:t>
            </a:r>
            <a:r>
              <a:rPr lang="vi-VN" sz="2000" dirty="0">
                <a:solidFill>
                  <a:schemeClr val="bg1"/>
                </a:solidFill>
                <a:effectLst/>
                <a:latin typeface="Arial" panose="020B0604020202020204" pitchFamily="34" charset="0"/>
              </a:rPr>
              <a:t>.</a:t>
            </a:r>
            <a:endParaRPr lang="vi-VN" sz="2000" dirty="0">
              <a:solidFill>
                <a:schemeClr val="bg1"/>
              </a:solidFill>
              <a:effectLst/>
              <a:latin typeface="Calibri" panose="020F0502020204030204" pitchFamily="34" charset="0"/>
            </a:endParaRPr>
          </a:p>
        </p:txBody>
      </p:sp>
    </p:spTree>
    <p:extLst>
      <p:ext uri="{BB962C8B-B14F-4D97-AF65-F5344CB8AC3E}">
        <p14:creationId xmlns:p14="http://schemas.microsoft.com/office/powerpoint/2010/main" val="353976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Nhóm 14">
            <a:extLst>
              <a:ext uri="{FF2B5EF4-FFF2-40B4-BE49-F238E27FC236}">
                <a16:creationId xmlns:a16="http://schemas.microsoft.com/office/drawing/2014/main" id="{E6C0DBF5-891D-4D32-BEE6-337F1A486586}"/>
              </a:ext>
            </a:extLst>
          </p:cNvPr>
          <p:cNvGrpSpPr/>
          <p:nvPr/>
        </p:nvGrpSpPr>
        <p:grpSpPr>
          <a:xfrm>
            <a:off x="441856" y="10288"/>
            <a:ext cx="1473939" cy="1277254"/>
            <a:chOff x="7945727" y="4910152"/>
            <a:chExt cx="1473939" cy="1277254"/>
          </a:xfrm>
        </p:grpSpPr>
        <p:grpSp>
          <p:nvGrpSpPr>
            <p:cNvPr id="16" name="Nhóm 15">
              <a:extLst>
                <a:ext uri="{FF2B5EF4-FFF2-40B4-BE49-F238E27FC236}">
                  <a16:creationId xmlns:a16="http://schemas.microsoft.com/office/drawing/2014/main" id="{00ED4DA5-9C18-476E-ADBA-4EB6AA74972E}"/>
                </a:ext>
              </a:extLst>
            </p:cNvPr>
            <p:cNvGrpSpPr/>
            <p:nvPr/>
          </p:nvGrpSpPr>
          <p:grpSpPr>
            <a:xfrm>
              <a:off x="7945727" y="4940911"/>
              <a:ext cx="1473939" cy="1246495"/>
              <a:chOff x="8820008" y="4858296"/>
              <a:chExt cx="1473939" cy="1246495"/>
            </a:xfrm>
          </p:grpSpPr>
          <p:sp>
            <p:nvSpPr>
              <p:cNvPr id="18" name="Hình chữ nhật: Góc Tròn 17">
                <a:extLst>
                  <a:ext uri="{FF2B5EF4-FFF2-40B4-BE49-F238E27FC236}">
                    <a16:creationId xmlns:a16="http://schemas.microsoft.com/office/drawing/2014/main" id="{694DA0A4-6FE6-4F55-BAC6-1207EE0CC6FE}"/>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19" name="Hộp Văn bản 18">
                <a:extLst>
                  <a:ext uri="{FF2B5EF4-FFF2-40B4-BE49-F238E27FC236}">
                    <a16:creationId xmlns:a16="http://schemas.microsoft.com/office/drawing/2014/main" id="{35198D30-BCD4-40D3-B45B-1A3058358CD7}"/>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17" name="Hộp Văn bản 16">
              <a:extLst>
                <a:ext uri="{FF2B5EF4-FFF2-40B4-BE49-F238E27FC236}">
                  <a16:creationId xmlns:a16="http://schemas.microsoft.com/office/drawing/2014/main" id="{F30FC8A5-5CF8-4045-AB1B-E19278F558DB}"/>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sp>
        <p:nvSpPr>
          <p:cNvPr id="4" name="Chỗ dành sẵn cho Số hiệu Bản chiếu 3">
            <a:extLst>
              <a:ext uri="{FF2B5EF4-FFF2-40B4-BE49-F238E27FC236}">
                <a16:creationId xmlns:a16="http://schemas.microsoft.com/office/drawing/2014/main" id="{58C2D214-9062-460A-8CB9-CD4A26696996}"/>
              </a:ext>
            </a:extLst>
          </p:cNvPr>
          <p:cNvSpPr>
            <a:spLocks noGrp="1"/>
          </p:cNvSpPr>
          <p:nvPr>
            <p:ph type="sldNum" sz="quarter" idx="12"/>
          </p:nvPr>
        </p:nvSpPr>
        <p:spPr/>
        <p:txBody>
          <a:bodyPr/>
          <a:lstStyle/>
          <a:p>
            <a:fld id="{219FEC4F-2863-4258-8DA6-7E72115F78B1}" type="slidenum">
              <a:rPr lang="vi-VN" smtClean="0"/>
              <a:pPr/>
              <a:t>11</a:t>
            </a:fld>
            <a:endParaRPr lang="vi-VN"/>
          </a:p>
        </p:txBody>
      </p:sp>
      <p:pic>
        <p:nvPicPr>
          <p:cNvPr id="11" name="Đồ họa 10" descr="Mạng">
            <a:extLst>
              <a:ext uri="{FF2B5EF4-FFF2-40B4-BE49-F238E27FC236}">
                <a16:creationId xmlns:a16="http://schemas.microsoft.com/office/drawing/2014/main" id="{7A0C0586-2142-4841-824D-99C7B18A8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7715">
            <a:off x="1116257" y="537921"/>
            <a:ext cx="884953" cy="884953"/>
          </a:xfrm>
          <a:prstGeom prst="rect">
            <a:avLst/>
          </a:prstGeom>
        </p:spPr>
      </p:pic>
      <p:pic>
        <p:nvPicPr>
          <p:cNvPr id="8" name="Hình ảnh 7">
            <a:extLst>
              <a:ext uri="{FF2B5EF4-FFF2-40B4-BE49-F238E27FC236}">
                <a16:creationId xmlns:a16="http://schemas.microsoft.com/office/drawing/2014/main" id="{EA52B219-B742-4C80-98B8-385315478CF6}"/>
              </a:ext>
            </a:extLst>
          </p:cNvPr>
          <p:cNvPicPr>
            <a:picLocks noChangeAspect="1"/>
          </p:cNvPicPr>
          <p:nvPr/>
        </p:nvPicPr>
        <p:blipFill>
          <a:blip r:embed="rId4"/>
          <a:stretch>
            <a:fillRect/>
          </a:stretch>
        </p:blipFill>
        <p:spPr>
          <a:xfrm>
            <a:off x="3331551" y="980397"/>
            <a:ext cx="5126649" cy="1980370"/>
          </a:xfrm>
          <a:prstGeom prst="rect">
            <a:avLst/>
          </a:prstGeom>
        </p:spPr>
      </p:pic>
      <p:sp>
        <p:nvSpPr>
          <p:cNvPr id="9" name="Hình chữ nhật 8">
            <a:extLst>
              <a:ext uri="{FF2B5EF4-FFF2-40B4-BE49-F238E27FC236}">
                <a16:creationId xmlns:a16="http://schemas.microsoft.com/office/drawing/2014/main" id="{539A70B7-4126-4873-9485-63C8A9BA7392}"/>
              </a:ext>
            </a:extLst>
          </p:cNvPr>
          <p:cNvSpPr/>
          <p:nvPr/>
        </p:nvSpPr>
        <p:spPr>
          <a:xfrm>
            <a:off x="1708150" y="3365075"/>
            <a:ext cx="8775700" cy="2994316"/>
          </a:xfrm>
          <a:prstGeom prst="rect">
            <a:avLst/>
          </a:prstGeom>
          <a:noFill/>
          <a:ln>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buFont typeface="Arial" panose="020B0604020202020204" pitchFamily="34" charset="0"/>
              <a:buChar char="-"/>
            </a:pPr>
            <a:r>
              <a:rPr lang="vi-VN" sz="2000">
                <a:effectLst/>
                <a:ea typeface="Calibri" panose="020F0502020204030204" pitchFamily="34" charset="0"/>
              </a:rPr>
              <a:t>Là một quy trình công nghệ hoàn chỉnh, tập trung vào cấu trúc, hướng chức năng, gia tăng và có tính lặp lại.</a:t>
            </a:r>
          </a:p>
          <a:p>
            <a:pPr marL="342900" lvl="0" indent="-342900" algn="just">
              <a:buFont typeface="Arial" panose="020B0604020202020204" pitchFamily="34" charset="0"/>
              <a:buChar char="-"/>
            </a:pPr>
            <a:r>
              <a:rPr lang="vi-VN" sz="2000">
                <a:effectLst/>
                <a:ea typeface="Calibri" panose="020F0502020204030204" pitchFamily="34" charset="0"/>
              </a:rPr>
              <a:t>Một tập hợp các hoạt động để chuyển yêu cầu người sử dụng thành một hệ thống phần mềm</a:t>
            </a:r>
          </a:p>
          <a:p>
            <a:pPr marL="342900" lvl="0" indent="-342900" algn="just">
              <a:buFont typeface="Arial" panose="020B0604020202020204" pitchFamily="34" charset="0"/>
              <a:buChar char="-"/>
            </a:pPr>
            <a:r>
              <a:rPr lang="vi-VN" sz="2000">
                <a:effectLst/>
                <a:ea typeface="Calibri" panose="020F0502020204030204" pitchFamily="34" charset="0"/>
              </a:rPr>
              <a:t>Một khung làm việc chung với nhiều người tham gia, hỗ trợ hoạt động giữa các nhóm, phân chia việc cho thành viên trong nhóm và trong từng giai đoạn khác nhau của quá trình phát triển phần mềm.</a:t>
            </a:r>
          </a:p>
          <a:p>
            <a:pPr marL="342900" lvl="0" indent="-342900" algn="just">
              <a:buFont typeface="Arial" panose="020B0604020202020204" pitchFamily="34" charset="0"/>
              <a:buChar char="-"/>
            </a:pPr>
            <a:r>
              <a:rPr lang="vi-VN" sz="2000">
                <a:effectLst/>
                <a:ea typeface="Calibri" panose="020F0502020204030204" pitchFamily="34" charset="0"/>
              </a:rPr>
              <a:t>Dựa trên các thành phần và kết nối thông qua giao diện</a:t>
            </a:r>
          </a:p>
          <a:p>
            <a:pPr marL="342900" lvl="0" indent="-342900" algn="just">
              <a:buFont typeface="Arial" panose="020B0604020202020204" pitchFamily="34" charset="0"/>
              <a:buChar char="-"/>
            </a:pPr>
            <a:r>
              <a:rPr lang="vi-VN" sz="2000">
                <a:effectLst/>
                <a:ea typeface="Calibri" panose="020F0502020204030204" pitchFamily="34" charset="0"/>
              </a:rPr>
              <a:t>Sử dụng công cụ UML và được phát triển song song với UML.</a:t>
            </a:r>
          </a:p>
        </p:txBody>
      </p:sp>
    </p:spTree>
    <p:extLst>
      <p:ext uri="{BB962C8B-B14F-4D97-AF65-F5344CB8AC3E}">
        <p14:creationId xmlns:p14="http://schemas.microsoft.com/office/powerpoint/2010/main" val="1318716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Nhóm 14">
            <a:extLst>
              <a:ext uri="{FF2B5EF4-FFF2-40B4-BE49-F238E27FC236}">
                <a16:creationId xmlns:a16="http://schemas.microsoft.com/office/drawing/2014/main" id="{E6C0DBF5-891D-4D32-BEE6-337F1A486586}"/>
              </a:ext>
            </a:extLst>
          </p:cNvPr>
          <p:cNvGrpSpPr/>
          <p:nvPr/>
        </p:nvGrpSpPr>
        <p:grpSpPr>
          <a:xfrm>
            <a:off x="441856" y="10288"/>
            <a:ext cx="1473939" cy="1277254"/>
            <a:chOff x="7945727" y="4910152"/>
            <a:chExt cx="1473939" cy="1277254"/>
          </a:xfrm>
        </p:grpSpPr>
        <p:grpSp>
          <p:nvGrpSpPr>
            <p:cNvPr id="16" name="Nhóm 15">
              <a:extLst>
                <a:ext uri="{FF2B5EF4-FFF2-40B4-BE49-F238E27FC236}">
                  <a16:creationId xmlns:a16="http://schemas.microsoft.com/office/drawing/2014/main" id="{00ED4DA5-9C18-476E-ADBA-4EB6AA74972E}"/>
                </a:ext>
              </a:extLst>
            </p:cNvPr>
            <p:cNvGrpSpPr/>
            <p:nvPr/>
          </p:nvGrpSpPr>
          <p:grpSpPr>
            <a:xfrm>
              <a:off x="7945727" y="4940911"/>
              <a:ext cx="1473939" cy="1246495"/>
              <a:chOff x="8820008" y="4858296"/>
              <a:chExt cx="1473939" cy="1246495"/>
            </a:xfrm>
          </p:grpSpPr>
          <p:sp>
            <p:nvSpPr>
              <p:cNvPr id="18" name="Hình chữ nhật: Góc Tròn 17">
                <a:extLst>
                  <a:ext uri="{FF2B5EF4-FFF2-40B4-BE49-F238E27FC236}">
                    <a16:creationId xmlns:a16="http://schemas.microsoft.com/office/drawing/2014/main" id="{694DA0A4-6FE6-4F55-BAC6-1207EE0CC6FE}"/>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19" name="Hộp Văn bản 18">
                <a:extLst>
                  <a:ext uri="{FF2B5EF4-FFF2-40B4-BE49-F238E27FC236}">
                    <a16:creationId xmlns:a16="http://schemas.microsoft.com/office/drawing/2014/main" id="{35198D30-BCD4-40D3-B45B-1A3058358CD7}"/>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17" name="Hộp Văn bản 16">
              <a:extLst>
                <a:ext uri="{FF2B5EF4-FFF2-40B4-BE49-F238E27FC236}">
                  <a16:creationId xmlns:a16="http://schemas.microsoft.com/office/drawing/2014/main" id="{F30FC8A5-5CF8-4045-AB1B-E19278F558DB}"/>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sp>
        <p:nvSpPr>
          <p:cNvPr id="4" name="Chỗ dành sẵn cho Số hiệu Bản chiếu 3">
            <a:extLst>
              <a:ext uri="{FF2B5EF4-FFF2-40B4-BE49-F238E27FC236}">
                <a16:creationId xmlns:a16="http://schemas.microsoft.com/office/drawing/2014/main" id="{58C2D214-9062-460A-8CB9-CD4A26696996}"/>
              </a:ext>
            </a:extLst>
          </p:cNvPr>
          <p:cNvSpPr>
            <a:spLocks noGrp="1"/>
          </p:cNvSpPr>
          <p:nvPr>
            <p:ph type="sldNum" sz="quarter" idx="12"/>
          </p:nvPr>
        </p:nvSpPr>
        <p:spPr/>
        <p:txBody>
          <a:bodyPr/>
          <a:lstStyle/>
          <a:p>
            <a:fld id="{219FEC4F-2863-4258-8DA6-7E72115F78B1}" type="slidenum">
              <a:rPr lang="vi-VN" smtClean="0"/>
              <a:pPr/>
              <a:t>12</a:t>
            </a:fld>
            <a:endParaRPr lang="vi-VN"/>
          </a:p>
        </p:txBody>
      </p:sp>
      <p:pic>
        <p:nvPicPr>
          <p:cNvPr id="11" name="Đồ họa 10" descr="Mạng">
            <a:extLst>
              <a:ext uri="{FF2B5EF4-FFF2-40B4-BE49-F238E27FC236}">
                <a16:creationId xmlns:a16="http://schemas.microsoft.com/office/drawing/2014/main" id="{7A0C0586-2142-4841-824D-99C7B18A8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27715">
            <a:off x="1116257" y="537921"/>
            <a:ext cx="884953" cy="884953"/>
          </a:xfrm>
          <a:prstGeom prst="rect">
            <a:avLst/>
          </a:prstGeom>
        </p:spPr>
      </p:pic>
      <p:pic>
        <p:nvPicPr>
          <p:cNvPr id="8" name="Hình ảnh 7">
            <a:extLst>
              <a:ext uri="{FF2B5EF4-FFF2-40B4-BE49-F238E27FC236}">
                <a16:creationId xmlns:a16="http://schemas.microsoft.com/office/drawing/2014/main" id="{EA52B219-B742-4C80-98B8-385315478CF6}"/>
              </a:ext>
            </a:extLst>
          </p:cNvPr>
          <p:cNvPicPr>
            <a:picLocks noChangeAspect="1"/>
          </p:cNvPicPr>
          <p:nvPr/>
        </p:nvPicPr>
        <p:blipFill>
          <a:blip r:embed="rId4"/>
          <a:stretch>
            <a:fillRect/>
          </a:stretch>
        </p:blipFill>
        <p:spPr>
          <a:xfrm>
            <a:off x="3331551" y="980397"/>
            <a:ext cx="5126649" cy="1980370"/>
          </a:xfrm>
          <a:prstGeom prst="rect">
            <a:avLst/>
          </a:prstGeom>
        </p:spPr>
      </p:pic>
      <p:sp>
        <p:nvSpPr>
          <p:cNvPr id="9" name="Hình chữ nhật 8">
            <a:extLst>
              <a:ext uri="{FF2B5EF4-FFF2-40B4-BE49-F238E27FC236}">
                <a16:creationId xmlns:a16="http://schemas.microsoft.com/office/drawing/2014/main" id="{539A70B7-4126-4873-9485-63C8A9BA7392}"/>
              </a:ext>
            </a:extLst>
          </p:cNvPr>
          <p:cNvSpPr/>
          <p:nvPr/>
        </p:nvSpPr>
        <p:spPr>
          <a:xfrm>
            <a:off x="2432050" y="3365075"/>
            <a:ext cx="6623050" cy="299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pPr>
            <a:r>
              <a:rPr lang="vi-VN" sz="2400" b="1" dirty="0" err="1">
                <a:effectLst/>
                <a:highlight>
                  <a:srgbClr val="E7715C"/>
                </a:highlight>
                <a:ea typeface="Calibri" panose="020F0502020204030204" pitchFamily="34" charset="0"/>
              </a:rPr>
              <a:t>Tiến</a:t>
            </a:r>
            <a:r>
              <a:rPr lang="vi-VN" sz="2400" b="1" dirty="0">
                <a:effectLst/>
                <a:highlight>
                  <a:srgbClr val="E7715C"/>
                </a:highlight>
                <a:ea typeface="Calibri" panose="020F0502020204030204" pitchFamily="34" charset="0"/>
              </a:rPr>
              <a:t> </a:t>
            </a:r>
            <a:r>
              <a:rPr lang="vi-VN" sz="2400" b="1" dirty="0" err="1">
                <a:effectLst/>
                <a:highlight>
                  <a:srgbClr val="E7715C"/>
                </a:highlight>
                <a:ea typeface="Calibri" panose="020F0502020204030204" pitchFamily="34" charset="0"/>
              </a:rPr>
              <a:t>trình</a:t>
            </a:r>
            <a:r>
              <a:rPr lang="vi-VN" sz="2400" b="1" dirty="0">
                <a:effectLst/>
                <a:highlight>
                  <a:srgbClr val="E7715C"/>
                </a:highlight>
                <a:ea typeface="Calibri" panose="020F0502020204030204" pitchFamily="34" charset="0"/>
              </a:rPr>
              <a:t> </a:t>
            </a:r>
            <a:r>
              <a:rPr lang="vi-VN" sz="2400" b="1" dirty="0" err="1">
                <a:effectLst/>
                <a:highlight>
                  <a:srgbClr val="E7715C"/>
                </a:highlight>
                <a:ea typeface="Calibri" panose="020F0502020204030204" pitchFamily="34" charset="0"/>
              </a:rPr>
              <a:t>của</a:t>
            </a:r>
            <a:r>
              <a:rPr lang="vi-VN" sz="2400" b="1" dirty="0">
                <a:effectLst/>
                <a:highlight>
                  <a:srgbClr val="E7715C"/>
                </a:highlight>
                <a:ea typeface="Calibri" panose="020F0502020204030204" pitchFamily="34" charset="0"/>
              </a:rPr>
              <a:t> </a:t>
            </a:r>
            <a:r>
              <a:rPr lang="vi-VN" sz="2400" b="1" dirty="0" err="1">
                <a:effectLst/>
                <a:highlight>
                  <a:srgbClr val="E7715C"/>
                </a:highlight>
                <a:ea typeface="Calibri" panose="020F0502020204030204" pitchFamily="34" charset="0"/>
              </a:rPr>
              <a:t>Rup</a:t>
            </a:r>
            <a:r>
              <a:rPr lang="vi-VN" sz="2400" b="1" dirty="0">
                <a:effectLst/>
                <a:highlight>
                  <a:srgbClr val="E7715C"/>
                </a:highlight>
                <a:ea typeface="Calibri" panose="020F0502020204030204" pitchFamily="34" charset="0"/>
              </a:rPr>
              <a:t> chia </a:t>
            </a:r>
            <a:r>
              <a:rPr lang="vi-VN" sz="2400" b="1" dirty="0" err="1">
                <a:effectLst/>
                <a:highlight>
                  <a:srgbClr val="E7715C"/>
                </a:highlight>
                <a:ea typeface="Calibri" panose="020F0502020204030204" pitchFamily="34" charset="0"/>
              </a:rPr>
              <a:t>thành</a:t>
            </a:r>
            <a:r>
              <a:rPr lang="vi-VN" sz="2400" b="1" dirty="0">
                <a:effectLst/>
                <a:highlight>
                  <a:srgbClr val="E7715C"/>
                </a:highlight>
                <a:ea typeface="Calibri" panose="020F0502020204030204" pitchFamily="34" charset="0"/>
              </a:rPr>
              <a:t> 4 pha :</a:t>
            </a:r>
          </a:p>
          <a:p>
            <a:pPr marL="342900" lvl="0" indent="-342900" algn="just">
              <a:lnSpc>
                <a:spcPct val="150000"/>
              </a:lnSpc>
              <a:buFont typeface="Arial" panose="020B0604020202020204" pitchFamily="34" charset="0"/>
              <a:buChar char="-"/>
            </a:pPr>
            <a:r>
              <a:rPr lang="vi-VN" sz="2400" b="1" dirty="0">
                <a:effectLst/>
                <a:ea typeface="Calibri" panose="020F0502020204030204" pitchFamily="34" charset="0"/>
              </a:rPr>
              <a:t>Pha </a:t>
            </a:r>
            <a:r>
              <a:rPr lang="vi-VN" sz="2400" b="1" dirty="0" err="1">
                <a:effectLst/>
                <a:ea typeface="Calibri" panose="020F0502020204030204" pitchFamily="34" charset="0"/>
              </a:rPr>
              <a:t>khởi</a:t>
            </a:r>
            <a:r>
              <a:rPr lang="vi-VN" sz="2400" b="1" dirty="0">
                <a:effectLst/>
                <a:ea typeface="Calibri" panose="020F0502020204030204" pitchFamily="34" charset="0"/>
              </a:rPr>
              <a:t> </a:t>
            </a:r>
            <a:r>
              <a:rPr lang="vi-VN" sz="2400" b="1" dirty="0" err="1">
                <a:effectLst/>
                <a:ea typeface="Calibri" panose="020F0502020204030204" pitchFamily="34" charset="0"/>
              </a:rPr>
              <a:t>đầu</a:t>
            </a:r>
            <a:r>
              <a:rPr lang="vi-VN" sz="2400" b="1" dirty="0">
                <a:effectLst/>
                <a:ea typeface="Calibri" panose="020F0502020204030204" pitchFamily="34" charset="0"/>
              </a:rPr>
              <a:t> </a:t>
            </a:r>
            <a:r>
              <a:rPr lang="vi-VN" sz="2400" dirty="0">
                <a:effectLst/>
                <a:ea typeface="Calibri" panose="020F0502020204030204" pitchFamily="34" charset="0"/>
              </a:rPr>
              <a:t>– </a:t>
            </a:r>
            <a:r>
              <a:rPr lang="vi-VN" sz="2400" dirty="0" err="1">
                <a:effectLst/>
                <a:ea typeface="Calibri" panose="020F0502020204030204" pitchFamily="34" charset="0"/>
              </a:rPr>
              <a:t>Inception</a:t>
            </a:r>
            <a:endParaRPr lang="vi-VN" sz="2400" dirty="0">
              <a:effectLst/>
              <a:ea typeface="Calibri" panose="020F0502020204030204" pitchFamily="34" charset="0"/>
            </a:endParaRPr>
          </a:p>
          <a:p>
            <a:pPr marL="342900" lvl="0" indent="-342900" algn="just">
              <a:lnSpc>
                <a:spcPct val="150000"/>
              </a:lnSpc>
              <a:buFont typeface="Arial" panose="020B0604020202020204" pitchFamily="34" charset="0"/>
              <a:buChar char="-"/>
            </a:pPr>
            <a:r>
              <a:rPr lang="vi-VN" sz="2400" b="1" dirty="0">
                <a:effectLst/>
                <a:ea typeface="Calibri" panose="020F0502020204030204" pitchFamily="34" charset="0"/>
              </a:rPr>
              <a:t>Pha xây </a:t>
            </a:r>
            <a:r>
              <a:rPr lang="vi-VN" sz="2400" b="1" dirty="0" err="1">
                <a:effectLst/>
                <a:ea typeface="Calibri" panose="020F0502020204030204" pitchFamily="34" charset="0"/>
              </a:rPr>
              <a:t>dựng</a:t>
            </a:r>
            <a:r>
              <a:rPr lang="vi-VN" sz="2400" b="1" dirty="0">
                <a:effectLst/>
                <a:ea typeface="Calibri" panose="020F0502020204030204" pitchFamily="34" charset="0"/>
              </a:rPr>
              <a:t> </a:t>
            </a:r>
            <a:r>
              <a:rPr lang="vi-VN" sz="2400" b="1" dirty="0" err="1">
                <a:effectLst/>
                <a:ea typeface="Calibri" panose="020F0502020204030204" pitchFamily="34" charset="0"/>
              </a:rPr>
              <a:t>phác</a:t>
            </a:r>
            <a:r>
              <a:rPr lang="vi-VN" sz="2400" b="1" dirty="0">
                <a:effectLst/>
                <a:ea typeface="Calibri" panose="020F0502020204030204" pitchFamily="34" charset="0"/>
              </a:rPr>
              <a:t> </a:t>
            </a:r>
            <a:r>
              <a:rPr lang="vi-VN" sz="2400" b="1" dirty="0" err="1">
                <a:effectLst/>
                <a:ea typeface="Calibri" panose="020F0502020204030204" pitchFamily="34" charset="0"/>
              </a:rPr>
              <a:t>thảo</a:t>
            </a:r>
            <a:r>
              <a:rPr lang="vi-VN" sz="2400" b="1" dirty="0">
                <a:effectLst/>
                <a:ea typeface="Calibri" panose="020F0502020204030204" pitchFamily="34" charset="0"/>
              </a:rPr>
              <a:t> </a:t>
            </a:r>
            <a:r>
              <a:rPr lang="vi-VN" sz="2400" dirty="0">
                <a:effectLst/>
                <a:ea typeface="Calibri" panose="020F0502020204030204" pitchFamily="34" charset="0"/>
              </a:rPr>
              <a:t>- </a:t>
            </a:r>
            <a:r>
              <a:rPr lang="vi-VN" sz="2400" dirty="0" err="1">
                <a:effectLst/>
                <a:ea typeface="Calibri" panose="020F0502020204030204" pitchFamily="34" charset="0"/>
              </a:rPr>
              <a:t>Elaboration</a:t>
            </a:r>
            <a:endParaRPr lang="vi-VN" sz="2400" dirty="0">
              <a:effectLst/>
              <a:ea typeface="Calibri" panose="020F0502020204030204" pitchFamily="34" charset="0"/>
            </a:endParaRPr>
          </a:p>
          <a:p>
            <a:pPr marL="342900" lvl="0" indent="-342900" algn="just">
              <a:lnSpc>
                <a:spcPct val="150000"/>
              </a:lnSpc>
              <a:buFont typeface="Arial" panose="020B0604020202020204" pitchFamily="34" charset="0"/>
              <a:buChar char="-"/>
            </a:pPr>
            <a:r>
              <a:rPr lang="vi-VN" sz="2400" b="1" dirty="0">
                <a:effectLst/>
                <a:ea typeface="Calibri" panose="020F0502020204030204" pitchFamily="34" charset="0"/>
              </a:rPr>
              <a:t>Pha xây </a:t>
            </a:r>
            <a:r>
              <a:rPr lang="vi-VN" sz="2400" b="1" dirty="0" err="1">
                <a:effectLst/>
                <a:ea typeface="Calibri" panose="020F0502020204030204" pitchFamily="34" charset="0"/>
              </a:rPr>
              <a:t>dựng</a:t>
            </a:r>
            <a:r>
              <a:rPr lang="vi-VN" sz="2400" b="1" dirty="0">
                <a:effectLst/>
                <a:ea typeface="Calibri" panose="020F0502020204030204" pitchFamily="34" charset="0"/>
              </a:rPr>
              <a:t> </a:t>
            </a:r>
            <a:r>
              <a:rPr lang="vi-VN" sz="2400" dirty="0">
                <a:effectLst/>
                <a:ea typeface="Calibri" panose="020F0502020204030204" pitchFamily="34" charset="0"/>
              </a:rPr>
              <a:t>– </a:t>
            </a:r>
            <a:r>
              <a:rPr lang="vi-VN" sz="2400" dirty="0" err="1">
                <a:effectLst/>
                <a:ea typeface="Calibri" panose="020F0502020204030204" pitchFamily="34" charset="0"/>
              </a:rPr>
              <a:t>Construction</a:t>
            </a:r>
            <a:endParaRPr lang="vi-VN" sz="2400" dirty="0">
              <a:effectLst/>
              <a:ea typeface="Calibri" panose="020F0502020204030204" pitchFamily="34" charset="0"/>
            </a:endParaRPr>
          </a:p>
          <a:p>
            <a:pPr marL="342900" lvl="0" indent="-342900" algn="just">
              <a:lnSpc>
                <a:spcPct val="150000"/>
              </a:lnSpc>
              <a:buFont typeface="Arial" panose="020B0604020202020204" pitchFamily="34" charset="0"/>
              <a:buChar char="-"/>
            </a:pPr>
            <a:r>
              <a:rPr lang="vi-VN" sz="2400" b="1" dirty="0">
                <a:effectLst/>
                <a:ea typeface="Calibri" panose="020F0502020204030204" pitchFamily="34" charset="0"/>
              </a:rPr>
              <a:t>Pha </a:t>
            </a:r>
            <a:r>
              <a:rPr lang="vi-VN" sz="2400" b="1" dirty="0" err="1">
                <a:effectLst/>
                <a:ea typeface="Calibri" panose="020F0502020204030204" pitchFamily="34" charset="0"/>
              </a:rPr>
              <a:t>chuyển</a:t>
            </a:r>
            <a:r>
              <a:rPr lang="vi-VN" sz="2400" b="1" dirty="0">
                <a:effectLst/>
                <a:ea typeface="Calibri" panose="020F0502020204030204" pitchFamily="34" charset="0"/>
              </a:rPr>
              <a:t> giao </a:t>
            </a:r>
            <a:r>
              <a:rPr lang="vi-VN" sz="2400" dirty="0">
                <a:effectLst/>
                <a:ea typeface="Calibri" panose="020F0502020204030204" pitchFamily="34" charset="0"/>
              </a:rPr>
              <a:t>- </a:t>
            </a:r>
            <a:r>
              <a:rPr lang="vi-VN" sz="2400" dirty="0" err="1">
                <a:effectLst/>
                <a:ea typeface="Calibri" panose="020F0502020204030204" pitchFamily="34" charset="0"/>
              </a:rPr>
              <a:t>Transition</a:t>
            </a:r>
            <a:endParaRPr lang="vi-VN" sz="2400" dirty="0">
              <a:effectLst/>
              <a:ea typeface="Calibri" panose="020F0502020204030204" pitchFamily="34" charset="0"/>
            </a:endParaRPr>
          </a:p>
        </p:txBody>
      </p:sp>
    </p:spTree>
    <p:extLst>
      <p:ext uri="{BB962C8B-B14F-4D97-AF65-F5344CB8AC3E}">
        <p14:creationId xmlns:p14="http://schemas.microsoft.com/office/powerpoint/2010/main" val="214372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grpSp>
        <p:nvGrpSpPr>
          <p:cNvPr id="5" name="Nhóm 4">
            <a:extLst>
              <a:ext uri="{FF2B5EF4-FFF2-40B4-BE49-F238E27FC236}">
                <a16:creationId xmlns:a16="http://schemas.microsoft.com/office/drawing/2014/main" id="{C7716008-F52D-4AEC-B944-A2B5491E793E}"/>
              </a:ext>
            </a:extLst>
          </p:cNvPr>
          <p:cNvGrpSpPr/>
          <p:nvPr/>
        </p:nvGrpSpPr>
        <p:grpSpPr>
          <a:xfrm>
            <a:off x="8375816" y="2586932"/>
            <a:ext cx="2549499" cy="1276639"/>
            <a:chOff x="8375816" y="2586932"/>
            <a:chExt cx="2549499" cy="1276639"/>
          </a:xfrm>
        </p:grpSpPr>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grpSp>
        <p:nvGrpSpPr>
          <p:cNvPr id="6" name="Nhóm 5">
            <a:extLst>
              <a:ext uri="{FF2B5EF4-FFF2-40B4-BE49-F238E27FC236}">
                <a16:creationId xmlns:a16="http://schemas.microsoft.com/office/drawing/2014/main" id="{DD856EED-AB8C-46D0-85A5-7192ADF7CCE7}"/>
              </a:ext>
            </a:extLst>
          </p:cNvPr>
          <p:cNvGrpSpPr/>
          <p:nvPr/>
        </p:nvGrpSpPr>
        <p:grpSpPr>
          <a:xfrm>
            <a:off x="7945727" y="4910152"/>
            <a:ext cx="1473939" cy="1277254"/>
            <a:chOff x="7945727" y="4910152"/>
            <a:chExt cx="1473939" cy="1277254"/>
          </a:xfrm>
        </p:grpSpPr>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grpSp>
        <p:nvGrpSpPr>
          <p:cNvPr id="7" name="Nhóm 6">
            <a:extLst>
              <a:ext uri="{FF2B5EF4-FFF2-40B4-BE49-F238E27FC236}">
                <a16:creationId xmlns:a16="http://schemas.microsoft.com/office/drawing/2014/main" id="{93FA115D-DE4E-4FF3-B6A5-BD771E51D0A6}"/>
              </a:ext>
            </a:extLst>
          </p:cNvPr>
          <p:cNvGrpSpPr/>
          <p:nvPr/>
        </p:nvGrpSpPr>
        <p:grpSpPr>
          <a:xfrm>
            <a:off x="259544" y="4866881"/>
            <a:ext cx="3436154" cy="1276639"/>
            <a:chOff x="259544" y="4866881"/>
            <a:chExt cx="3436154" cy="1276639"/>
          </a:xfrm>
        </p:grpSpPr>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gr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13</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spTree>
    <p:extLst>
      <p:ext uri="{BB962C8B-B14F-4D97-AF65-F5344CB8AC3E}">
        <p14:creationId xmlns:p14="http://schemas.microsoft.com/office/powerpoint/2010/main" val="300379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Nhóm 10">
            <a:extLst>
              <a:ext uri="{FF2B5EF4-FFF2-40B4-BE49-F238E27FC236}">
                <a16:creationId xmlns:a16="http://schemas.microsoft.com/office/drawing/2014/main" id="{573EB44F-DAB7-48CA-90F1-B10703E77AF7}"/>
              </a:ext>
            </a:extLst>
          </p:cNvPr>
          <p:cNvGrpSpPr/>
          <p:nvPr/>
        </p:nvGrpSpPr>
        <p:grpSpPr>
          <a:xfrm>
            <a:off x="8581789" y="74623"/>
            <a:ext cx="3436154" cy="1276639"/>
            <a:chOff x="259544" y="4866881"/>
            <a:chExt cx="3436154" cy="1276639"/>
          </a:xfrm>
        </p:grpSpPr>
        <p:grpSp>
          <p:nvGrpSpPr>
            <p:cNvPr id="12" name="Nhóm 11">
              <a:extLst>
                <a:ext uri="{FF2B5EF4-FFF2-40B4-BE49-F238E27FC236}">
                  <a16:creationId xmlns:a16="http://schemas.microsoft.com/office/drawing/2014/main" id="{82E4FDC3-383A-43F4-BCCC-757E6C93C51A}"/>
                </a:ext>
              </a:extLst>
            </p:cNvPr>
            <p:cNvGrpSpPr/>
            <p:nvPr/>
          </p:nvGrpSpPr>
          <p:grpSpPr>
            <a:xfrm>
              <a:off x="305263" y="4897025"/>
              <a:ext cx="3390435" cy="1246495"/>
              <a:chOff x="1365043" y="4895881"/>
              <a:chExt cx="3390435" cy="1246495"/>
            </a:xfrm>
          </p:grpSpPr>
          <p:sp>
            <p:nvSpPr>
              <p:cNvPr id="14" name="Hình chữ nhật: Góc Tròn 13">
                <a:extLst>
                  <a:ext uri="{FF2B5EF4-FFF2-40B4-BE49-F238E27FC236}">
                    <a16:creationId xmlns:a16="http://schemas.microsoft.com/office/drawing/2014/main" id="{863CA0FC-A8C2-43C4-99CE-905FA5592675}"/>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15" name="Hộp Văn bản 14">
                <a:extLst>
                  <a:ext uri="{FF2B5EF4-FFF2-40B4-BE49-F238E27FC236}">
                    <a16:creationId xmlns:a16="http://schemas.microsoft.com/office/drawing/2014/main" id="{498324D7-3BDB-486B-A92E-32831F71FF9F}"/>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sp>
          <p:nvSpPr>
            <p:cNvPr id="13" name="Hộp Văn bản 12">
              <a:extLst>
                <a:ext uri="{FF2B5EF4-FFF2-40B4-BE49-F238E27FC236}">
                  <a16:creationId xmlns:a16="http://schemas.microsoft.com/office/drawing/2014/main" id="{6B9AFC9B-CCC8-4B4F-93A0-3BEFE17BAD52}"/>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grpSp>
      <p:sp>
        <p:nvSpPr>
          <p:cNvPr id="3" name="Chỗ dành sẵn cho Số hiệu Bản chiếu 2">
            <a:extLst>
              <a:ext uri="{FF2B5EF4-FFF2-40B4-BE49-F238E27FC236}">
                <a16:creationId xmlns:a16="http://schemas.microsoft.com/office/drawing/2014/main" id="{1BDCC9AC-9290-42EA-9C06-D097D8511ADA}"/>
              </a:ext>
            </a:extLst>
          </p:cNvPr>
          <p:cNvSpPr>
            <a:spLocks noGrp="1"/>
          </p:cNvSpPr>
          <p:nvPr>
            <p:ph type="sldNum" sz="quarter" idx="12"/>
          </p:nvPr>
        </p:nvSpPr>
        <p:spPr/>
        <p:txBody>
          <a:bodyPr/>
          <a:lstStyle/>
          <a:p>
            <a:fld id="{219FEC4F-2863-4258-8DA6-7E72115F78B1}" type="slidenum">
              <a:rPr lang="vi-VN" smtClean="0"/>
              <a:t>14</a:t>
            </a:fld>
            <a:endParaRPr lang="vi-VN"/>
          </a:p>
        </p:txBody>
      </p:sp>
      <p:pic>
        <p:nvPicPr>
          <p:cNvPr id="28" name="Đồ họa 27" descr="Mạng">
            <a:extLst>
              <a:ext uri="{FF2B5EF4-FFF2-40B4-BE49-F238E27FC236}">
                <a16:creationId xmlns:a16="http://schemas.microsoft.com/office/drawing/2014/main" id="{2663A9B4-5C27-46E1-8BD6-73E681CB48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464641">
            <a:off x="11166134" y="-53726"/>
            <a:ext cx="884953" cy="884953"/>
          </a:xfrm>
          <a:prstGeom prst="rect">
            <a:avLst/>
          </a:prstGeom>
        </p:spPr>
      </p:pic>
      <p:sp>
        <p:nvSpPr>
          <p:cNvPr id="2" name="Hình chữ nhật 1">
            <a:extLst>
              <a:ext uri="{FF2B5EF4-FFF2-40B4-BE49-F238E27FC236}">
                <a16:creationId xmlns:a16="http://schemas.microsoft.com/office/drawing/2014/main" id="{720B1162-D569-4985-8651-145C19A0B6B3}"/>
              </a:ext>
            </a:extLst>
          </p:cNvPr>
          <p:cNvSpPr/>
          <p:nvPr/>
        </p:nvSpPr>
        <p:spPr>
          <a:xfrm>
            <a:off x="1567108" y="1962588"/>
            <a:ext cx="7106119" cy="3721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lnSpc>
                <a:spcPct val="150000"/>
              </a:lnSpc>
              <a:buFont typeface="+mj-lt"/>
              <a:buAutoNum type="arabicPeriod"/>
            </a:pPr>
            <a:r>
              <a:rPr lang="vi-VN" sz="2400" b="1" dirty="0" err="1">
                <a:effectLst/>
              </a:rPr>
              <a:t>Phát</a:t>
            </a:r>
            <a:r>
              <a:rPr lang="vi-VN" sz="2400" b="1" dirty="0">
                <a:effectLst/>
              </a:rPr>
              <a:t> </a:t>
            </a:r>
            <a:r>
              <a:rPr lang="vi-VN" sz="2400" b="1" dirty="0" err="1">
                <a:effectLst/>
              </a:rPr>
              <a:t>triển</a:t>
            </a:r>
            <a:r>
              <a:rPr lang="vi-VN" sz="2400" b="1" dirty="0">
                <a:effectLst/>
              </a:rPr>
              <a:t> </a:t>
            </a:r>
            <a:r>
              <a:rPr lang="vi-VN" sz="2400" b="1" dirty="0" err="1">
                <a:effectLst/>
              </a:rPr>
              <a:t>lặp</a:t>
            </a:r>
            <a:r>
              <a:rPr lang="vi-VN" sz="2400" b="1" dirty="0">
                <a:effectLst/>
              </a:rPr>
              <a:t> </a:t>
            </a:r>
            <a:r>
              <a:rPr lang="vi-VN" sz="2400" b="1" dirty="0" err="1">
                <a:effectLst/>
              </a:rPr>
              <a:t>để</a:t>
            </a:r>
            <a:r>
              <a:rPr lang="vi-VN" sz="2400" b="1" dirty="0">
                <a:effectLst/>
              </a:rPr>
              <a:t> </a:t>
            </a:r>
            <a:r>
              <a:rPr lang="vi-VN" sz="2400" b="1" dirty="0" err="1">
                <a:effectLst/>
              </a:rPr>
              <a:t>giảm</a:t>
            </a:r>
            <a:r>
              <a:rPr lang="vi-VN" sz="2400" b="1" dirty="0">
                <a:effectLst/>
              </a:rPr>
              <a:t> </a:t>
            </a:r>
            <a:r>
              <a:rPr lang="vi-VN" sz="2400" b="1" dirty="0" err="1">
                <a:effectLst/>
              </a:rPr>
              <a:t>rủi</a:t>
            </a:r>
            <a:r>
              <a:rPr lang="vi-VN" sz="2400" b="1" dirty="0">
                <a:effectLst/>
              </a:rPr>
              <a:t> ro</a:t>
            </a:r>
          </a:p>
          <a:p>
            <a:pPr marL="457200" indent="-457200" algn="just">
              <a:lnSpc>
                <a:spcPct val="150000"/>
              </a:lnSpc>
              <a:buFont typeface="+mj-lt"/>
              <a:buAutoNum type="arabicPeriod"/>
            </a:pPr>
            <a:r>
              <a:rPr lang="vi-VN" sz="2400" b="1" dirty="0" err="1">
                <a:effectLst/>
              </a:rPr>
              <a:t>Quản</a:t>
            </a:r>
            <a:r>
              <a:rPr lang="vi-VN" sz="2400" b="1" dirty="0">
                <a:effectLst/>
              </a:rPr>
              <a:t> </a:t>
            </a:r>
            <a:r>
              <a:rPr lang="vi-VN" sz="2400" b="1" dirty="0" err="1">
                <a:effectLst/>
              </a:rPr>
              <a:t>lý</a:t>
            </a:r>
            <a:r>
              <a:rPr lang="vi-VN" sz="2400" b="1" dirty="0">
                <a:effectLst/>
              </a:rPr>
              <a:t> yêu </a:t>
            </a:r>
            <a:r>
              <a:rPr lang="vi-VN" sz="2400" b="1" dirty="0" err="1">
                <a:effectLst/>
              </a:rPr>
              <a:t>cầu</a:t>
            </a:r>
            <a:endParaRPr lang="vi-VN" sz="2400" b="1" dirty="0">
              <a:effectLst/>
            </a:endParaRPr>
          </a:p>
          <a:p>
            <a:pPr marL="457200" indent="-457200" algn="just">
              <a:lnSpc>
                <a:spcPct val="150000"/>
              </a:lnSpc>
              <a:buFont typeface="+mj-lt"/>
              <a:buAutoNum type="arabicPeriod"/>
            </a:pPr>
            <a:r>
              <a:rPr lang="vi-VN" sz="2400" b="1" dirty="0" err="1">
                <a:effectLst/>
              </a:rPr>
              <a:t>Sử</a:t>
            </a:r>
            <a:r>
              <a:rPr lang="vi-VN" sz="2400" b="1" dirty="0">
                <a:effectLst/>
              </a:rPr>
              <a:t> </a:t>
            </a:r>
            <a:r>
              <a:rPr lang="vi-VN" sz="2400" b="1" dirty="0" err="1">
                <a:effectLst/>
              </a:rPr>
              <a:t>dụng</a:t>
            </a:r>
            <a:r>
              <a:rPr lang="vi-VN" sz="2400" b="1" dirty="0">
                <a:effectLst/>
              </a:rPr>
              <a:t> </a:t>
            </a:r>
            <a:r>
              <a:rPr lang="vi-VN" sz="2400" b="1" dirty="0" err="1">
                <a:effectLst/>
              </a:rPr>
              <a:t>kiến</a:t>
            </a:r>
            <a:r>
              <a:rPr lang="vi-VN" sz="2400" b="1" dirty="0">
                <a:effectLst/>
              </a:rPr>
              <a:t> </a:t>
            </a:r>
            <a:r>
              <a:rPr lang="vi-VN" sz="2400" b="1" dirty="0" err="1">
                <a:effectLst/>
              </a:rPr>
              <a:t>trúc</a:t>
            </a:r>
            <a:r>
              <a:rPr lang="vi-VN" sz="2400" b="1" dirty="0">
                <a:effectLst/>
              </a:rPr>
              <a:t> </a:t>
            </a:r>
            <a:r>
              <a:rPr lang="vi-VN" sz="2400" b="1" dirty="0" err="1">
                <a:effectLst/>
              </a:rPr>
              <a:t>thành</a:t>
            </a:r>
            <a:r>
              <a:rPr lang="vi-VN" sz="2400" b="1" dirty="0">
                <a:effectLst/>
              </a:rPr>
              <a:t> </a:t>
            </a:r>
            <a:r>
              <a:rPr lang="vi-VN" sz="2400" b="1" dirty="0" err="1">
                <a:effectLst/>
              </a:rPr>
              <a:t>phần</a:t>
            </a:r>
            <a:r>
              <a:rPr lang="vi-VN" sz="2400" b="1" dirty="0">
                <a:effectLst/>
              </a:rPr>
              <a:t> (</a:t>
            </a:r>
            <a:r>
              <a:rPr lang="vi-VN" sz="2400" b="1" dirty="0" err="1">
                <a:effectLst/>
              </a:rPr>
              <a:t>component</a:t>
            </a:r>
            <a:r>
              <a:rPr lang="vi-VN" sz="2400" b="1" dirty="0">
                <a:effectLst/>
              </a:rPr>
              <a:t>)</a:t>
            </a:r>
          </a:p>
          <a:p>
            <a:pPr marL="457200" indent="-457200" algn="just">
              <a:lnSpc>
                <a:spcPct val="150000"/>
              </a:lnSpc>
              <a:buFont typeface="+mj-lt"/>
              <a:buAutoNum type="arabicPeriod"/>
            </a:pPr>
            <a:r>
              <a:rPr lang="vi-VN" sz="2400" b="1" dirty="0">
                <a:effectLst/>
              </a:rPr>
              <a:t>Mô </a:t>
            </a:r>
            <a:r>
              <a:rPr lang="vi-VN" sz="2400" b="1" dirty="0" err="1">
                <a:effectLst/>
              </a:rPr>
              <a:t>hình</a:t>
            </a:r>
            <a:r>
              <a:rPr lang="vi-VN" sz="2400" b="1" dirty="0">
                <a:effectLst/>
              </a:rPr>
              <a:t> </a:t>
            </a:r>
            <a:r>
              <a:rPr lang="vi-VN" sz="2400" b="1" dirty="0" err="1">
                <a:effectLst/>
              </a:rPr>
              <a:t>hóa</a:t>
            </a:r>
            <a:r>
              <a:rPr lang="vi-VN" sz="2400" b="1" dirty="0">
                <a:effectLst/>
              </a:rPr>
              <a:t> </a:t>
            </a:r>
            <a:r>
              <a:rPr lang="vi-VN" sz="2400" b="1" dirty="0" err="1">
                <a:effectLst/>
              </a:rPr>
              <a:t>phần</a:t>
            </a:r>
            <a:r>
              <a:rPr lang="vi-VN" sz="2400" b="1" dirty="0">
                <a:effectLst/>
              </a:rPr>
              <a:t> </a:t>
            </a:r>
            <a:r>
              <a:rPr lang="vi-VN" sz="2400" b="1" dirty="0" err="1">
                <a:effectLst/>
              </a:rPr>
              <a:t>mềm</a:t>
            </a:r>
            <a:r>
              <a:rPr lang="vi-VN" sz="2400" b="1" dirty="0">
                <a:effectLst/>
              </a:rPr>
              <a:t> </a:t>
            </a:r>
            <a:r>
              <a:rPr lang="vi-VN" sz="2400" b="1" dirty="0" err="1">
                <a:effectLst/>
              </a:rPr>
              <a:t>trực</a:t>
            </a:r>
            <a:r>
              <a:rPr lang="vi-VN" sz="2400" b="1" dirty="0">
                <a:effectLst/>
              </a:rPr>
              <a:t> quan (UML)</a:t>
            </a:r>
          </a:p>
          <a:p>
            <a:pPr marL="457200" indent="-457200" algn="just">
              <a:lnSpc>
                <a:spcPct val="150000"/>
              </a:lnSpc>
              <a:buFont typeface="+mj-lt"/>
              <a:buAutoNum type="arabicPeriod"/>
            </a:pPr>
            <a:r>
              <a:rPr lang="vi-VN" sz="2400" b="1" dirty="0" err="1">
                <a:effectLst/>
              </a:rPr>
              <a:t>Kiểm</a:t>
            </a:r>
            <a:r>
              <a:rPr lang="vi-VN" sz="2400" b="1" dirty="0">
                <a:effectLst/>
              </a:rPr>
              <a:t> tra </a:t>
            </a:r>
            <a:r>
              <a:rPr lang="vi-VN" sz="2400" b="1" dirty="0" err="1">
                <a:effectLst/>
              </a:rPr>
              <a:t>chất</a:t>
            </a:r>
            <a:r>
              <a:rPr lang="vi-VN" sz="2400" b="1" dirty="0">
                <a:effectLst/>
              </a:rPr>
              <a:t> </a:t>
            </a:r>
            <a:r>
              <a:rPr lang="vi-VN" sz="2400" b="1" dirty="0" err="1">
                <a:effectLst/>
              </a:rPr>
              <a:t>lượng</a:t>
            </a:r>
            <a:r>
              <a:rPr lang="vi-VN" sz="2400" b="1" dirty="0">
                <a:effectLst/>
              </a:rPr>
              <a:t> liên </a:t>
            </a:r>
            <a:r>
              <a:rPr lang="vi-VN" sz="2400" b="1" dirty="0" err="1">
                <a:effectLst/>
              </a:rPr>
              <a:t>tục</a:t>
            </a:r>
            <a:endParaRPr lang="vi-VN" sz="2400" b="1" dirty="0">
              <a:effectLst/>
            </a:endParaRPr>
          </a:p>
          <a:p>
            <a:pPr marL="457200" indent="-457200" algn="just">
              <a:lnSpc>
                <a:spcPct val="150000"/>
              </a:lnSpc>
              <a:buFont typeface="+mj-lt"/>
              <a:buAutoNum type="arabicPeriod"/>
            </a:pPr>
            <a:r>
              <a:rPr lang="vi-VN" sz="2400" b="1" dirty="0" err="1">
                <a:effectLst/>
              </a:rPr>
              <a:t>Kiểm</a:t>
            </a:r>
            <a:r>
              <a:rPr lang="vi-VN" sz="2400" b="1" dirty="0">
                <a:effectLst/>
              </a:rPr>
              <a:t> </a:t>
            </a:r>
            <a:r>
              <a:rPr lang="vi-VN" sz="2400" b="1" dirty="0" err="1">
                <a:effectLst/>
              </a:rPr>
              <a:t>soát</a:t>
            </a:r>
            <a:r>
              <a:rPr lang="vi-VN" sz="2400" b="1" dirty="0">
                <a:effectLst/>
              </a:rPr>
              <a:t> </a:t>
            </a:r>
            <a:r>
              <a:rPr lang="vi-VN" sz="2400" b="1" dirty="0" err="1">
                <a:effectLst/>
              </a:rPr>
              <a:t>sự</a:t>
            </a:r>
            <a:r>
              <a:rPr lang="vi-VN" sz="2400" b="1" dirty="0">
                <a:effectLst/>
              </a:rPr>
              <a:t> thay </a:t>
            </a:r>
            <a:r>
              <a:rPr lang="vi-VN" sz="2400" b="1" dirty="0" err="1">
                <a:effectLst/>
              </a:rPr>
              <a:t>đổi</a:t>
            </a:r>
            <a:r>
              <a:rPr lang="vi-VN" sz="2400" b="1" dirty="0">
                <a:effectLst/>
              </a:rPr>
              <a:t> (</a:t>
            </a:r>
            <a:r>
              <a:rPr lang="vi-VN" sz="2400" b="1" dirty="0" err="1">
                <a:effectLst/>
              </a:rPr>
              <a:t>CMMi</a:t>
            </a:r>
            <a:r>
              <a:rPr lang="vi-VN" sz="2400" b="1" dirty="0">
                <a:effectLst/>
              </a:rPr>
              <a:t>)</a:t>
            </a:r>
          </a:p>
        </p:txBody>
      </p:sp>
    </p:spTree>
    <p:extLst>
      <p:ext uri="{BB962C8B-B14F-4D97-AF65-F5344CB8AC3E}">
        <p14:creationId xmlns:p14="http://schemas.microsoft.com/office/powerpoint/2010/main" val="338627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grpSp>
        <p:nvGrpSpPr>
          <p:cNvPr id="5" name="Nhóm 4">
            <a:extLst>
              <a:ext uri="{FF2B5EF4-FFF2-40B4-BE49-F238E27FC236}">
                <a16:creationId xmlns:a16="http://schemas.microsoft.com/office/drawing/2014/main" id="{C7716008-F52D-4AEC-B944-A2B5491E793E}"/>
              </a:ext>
            </a:extLst>
          </p:cNvPr>
          <p:cNvGrpSpPr/>
          <p:nvPr/>
        </p:nvGrpSpPr>
        <p:grpSpPr>
          <a:xfrm>
            <a:off x="8375816" y="2586932"/>
            <a:ext cx="2549499" cy="1276639"/>
            <a:chOff x="8375816" y="2586932"/>
            <a:chExt cx="2549499" cy="1276639"/>
          </a:xfrm>
        </p:grpSpPr>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grpSp>
        <p:nvGrpSpPr>
          <p:cNvPr id="6" name="Nhóm 5">
            <a:extLst>
              <a:ext uri="{FF2B5EF4-FFF2-40B4-BE49-F238E27FC236}">
                <a16:creationId xmlns:a16="http://schemas.microsoft.com/office/drawing/2014/main" id="{DD856EED-AB8C-46D0-85A5-7192ADF7CCE7}"/>
              </a:ext>
            </a:extLst>
          </p:cNvPr>
          <p:cNvGrpSpPr/>
          <p:nvPr/>
        </p:nvGrpSpPr>
        <p:grpSpPr>
          <a:xfrm>
            <a:off x="7945727" y="4910152"/>
            <a:ext cx="1473939" cy="1277254"/>
            <a:chOff x="7945727" y="4910152"/>
            <a:chExt cx="1473939" cy="1277254"/>
          </a:xfrm>
        </p:grpSpPr>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grpSp>
        <p:nvGrpSpPr>
          <p:cNvPr id="7" name="Nhóm 6">
            <a:extLst>
              <a:ext uri="{FF2B5EF4-FFF2-40B4-BE49-F238E27FC236}">
                <a16:creationId xmlns:a16="http://schemas.microsoft.com/office/drawing/2014/main" id="{93FA115D-DE4E-4FF3-B6A5-BD771E51D0A6}"/>
              </a:ext>
            </a:extLst>
          </p:cNvPr>
          <p:cNvGrpSpPr/>
          <p:nvPr/>
        </p:nvGrpSpPr>
        <p:grpSpPr>
          <a:xfrm>
            <a:off x="259544" y="4866881"/>
            <a:ext cx="3436154" cy="1276639"/>
            <a:chOff x="259544" y="4866881"/>
            <a:chExt cx="3436154" cy="1276639"/>
          </a:xfrm>
        </p:grpSpPr>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grpSp>
      <p:grpSp>
        <p:nvGrpSpPr>
          <p:cNvPr id="8" name="Nhóm 7">
            <a:extLst>
              <a:ext uri="{FF2B5EF4-FFF2-40B4-BE49-F238E27FC236}">
                <a16:creationId xmlns:a16="http://schemas.microsoft.com/office/drawing/2014/main" id="{F53AA691-2577-486F-A181-2E4E8508B50C}"/>
              </a:ext>
            </a:extLst>
          </p:cNvPr>
          <p:cNvGrpSpPr/>
          <p:nvPr/>
        </p:nvGrpSpPr>
        <p:grpSpPr>
          <a:xfrm>
            <a:off x="485580" y="2530412"/>
            <a:ext cx="2745122" cy="1276639"/>
            <a:chOff x="485580" y="2530412"/>
            <a:chExt cx="2745122" cy="1276639"/>
          </a:xfrm>
        </p:grpSpPr>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gr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15</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spTree>
    <p:extLst>
      <p:ext uri="{BB962C8B-B14F-4D97-AF65-F5344CB8AC3E}">
        <p14:creationId xmlns:p14="http://schemas.microsoft.com/office/powerpoint/2010/main" val="336460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Nhóm 15">
            <a:extLst>
              <a:ext uri="{FF2B5EF4-FFF2-40B4-BE49-F238E27FC236}">
                <a16:creationId xmlns:a16="http://schemas.microsoft.com/office/drawing/2014/main" id="{51BE483D-637F-4D2C-B59D-B7A9932A111F}"/>
              </a:ext>
            </a:extLst>
          </p:cNvPr>
          <p:cNvGrpSpPr/>
          <p:nvPr/>
        </p:nvGrpSpPr>
        <p:grpSpPr>
          <a:xfrm>
            <a:off x="317847" y="0"/>
            <a:ext cx="2745122" cy="1276639"/>
            <a:chOff x="485580" y="2530412"/>
            <a:chExt cx="2745122" cy="1276639"/>
          </a:xfrm>
        </p:grpSpPr>
        <p:grpSp>
          <p:nvGrpSpPr>
            <p:cNvPr id="17" name="Nhóm 16">
              <a:extLst>
                <a:ext uri="{FF2B5EF4-FFF2-40B4-BE49-F238E27FC236}">
                  <a16:creationId xmlns:a16="http://schemas.microsoft.com/office/drawing/2014/main" id="{729BDD0A-B318-4A30-BD52-B0A93ADA0F00}"/>
                </a:ext>
              </a:extLst>
            </p:cNvPr>
            <p:cNvGrpSpPr/>
            <p:nvPr/>
          </p:nvGrpSpPr>
          <p:grpSpPr>
            <a:xfrm>
              <a:off x="519580" y="2560556"/>
              <a:ext cx="2711122" cy="1246495"/>
              <a:chOff x="1173178" y="2565384"/>
              <a:chExt cx="2711122" cy="1246495"/>
            </a:xfrm>
          </p:grpSpPr>
          <p:sp>
            <p:nvSpPr>
              <p:cNvPr id="20" name="Hình chữ nhật: Góc Tròn 19">
                <a:extLst>
                  <a:ext uri="{FF2B5EF4-FFF2-40B4-BE49-F238E27FC236}">
                    <a16:creationId xmlns:a16="http://schemas.microsoft.com/office/drawing/2014/main" id="{BB31B51A-C008-40F2-883A-3352928F6D55}"/>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1" name="Hộp Văn bản 20">
                <a:extLst>
                  <a:ext uri="{FF2B5EF4-FFF2-40B4-BE49-F238E27FC236}">
                    <a16:creationId xmlns:a16="http://schemas.microsoft.com/office/drawing/2014/main" id="{AFD3A339-A54C-4FE8-91F1-180BA2A4513C}"/>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sp>
          <p:nvSpPr>
            <p:cNvPr id="18" name="Hộp Văn bản 17">
              <a:extLst>
                <a:ext uri="{FF2B5EF4-FFF2-40B4-BE49-F238E27FC236}">
                  <a16:creationId xmlns:a16="http://schemas.microsoft.com/office/drawing/2014/main" id="{CD3EDAB8-BB93-4BEF-B507-B2741582EA37}"/>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grpSp>
      <p:sp>
        <p:nvSpPr>
          <p:cNvPr id="3" name="Chỗ dành sẵn cho Số hiệu Bản chiếu 2">
            <a:extLst>
              <a:ext uri="{FF2B5EF4-FFF2-40B4-BE49-F238E27FC236}">
                <a16:creationId xmlns:a16="http://schemas.microsoft.com/office/drawing/2014/main" id="{0DBF6CD8-7DE8-475B-89F0-1E87B66010BB}"/>
              </a:ext>
            </a:extLst>
          </p:cNvPr>
          <p:cNvSpPr>
            <a:spLocks noGrp="1"/>
          </p:cNvSpPr>
          <p:nvPr>
            <p:ph type="sldNum" sz="quarter" idx="12"/>
          </p:nvPr>
        </p:nvSpPr>
        <p:spPr/>
        <p:txBody>
          <a:bodyPr/>
          <a:lstStyle/>
          <a:p>
            <a:fld id="{219FEC4F-2863-4258-8DA6-7E72115F78B1}" type="slidenum">
              <a:rPr lang="vi-VN" smtClean="0"/>
              <a:t>16</a:t>
            </a:fld>
            <a:endParaRPr lang="vi-VN" dirty="0"/>
          </a:p>
        </p:txBody>
      </p:sp>
      <p:pic>
        <p:nvPicPr>
          <p:cNvPr id="19" name="Đồ họa 18" descr="Mạng">
            <a:extLst>
              <a:ext uri="{FF2B5EF4-FFF2-40B4-BE49-F238E27FC236}">
                <a16:creationId xmlns:a16="http://schemas.microsoft.com/office/drawing/2014/main" id="{9AC791C9-061E-442E-96A0-7826971D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3728" y="623363"/>
            <a:ext cx="892941" cy="892941"/>
          </a:xfrm>
          <a:prstGeom prst="rect">
            <a:avLst/>
          </a:prstGeom>
        </p:spPr>
      </p:pic>
      <p:sp>
        <p:nvSpPr>
          <p:cNvPr id="22" name="Hộp Văn bản 21">
            <a:extLst>
              <a:ext uri="{FF2B5EF4-FFF2-40B4-BE49-F238E27FC236}">
                <a16:creationId xmlns:a16="http://schemas.microsoft.com/office/drawing/2014/main" id="{82C91F17-7653-4DC9-87FF-DAB38A2209B8}"/>
              </a:ext>
            </a:extLst>
          </p:cNvPr>
          <p:cNvSpPr txBox="1"/>
          <p:nvPr/>
        </p:nvSpPr>
        <p:spPr>
          <a:xfrm>
            <a:off x="2186669" y="2605879"/>
            <a:ext cx="7459781" cy="2597827"/>
          </a:xfrm>
          <a:prstGeom prst="rect">
            <a:avLst/>
          </a:prstGeom>
          <a:noFill/>
          <a:ln>
            <a:solidFill>
              <a:srgbClr val="E7715C"/>
            </a:solidFill>
          </a:ln>
        </p:spPr>
        <p:txBody>
          <a:bodyPr wrap="square" rtlCol="0">
            <a:spAutoFit/>
          </a:bodyPr>
          <a:lstStyle/>
          <a:p>
            <a:pPr marL="514350" indent="-514350">
              <a:lnSpc>
                <a:spcPct val="150000"/>
              </a:lnSpc>
              <a:buFont typeface="+mj-lt"/>
              <a:buAutoNum type="arabicPeriod"/>
            </a:pPr>
            <a:r>
              <a:rPr lang="vi-VN" sz="2800" b="1" dirty="0">
                <a:solidFill>
                  <a:schemeClr val="bg1"/>
                </a:solidFill>
              </a:rPr>
              <a:t>Pha </a:t>
            </a:r>
            <a:r>
              <a:rPr lang="vi-VN" sz="2800" b="1" dirty="0" err="1">
                <a:solidFill>
                  <a:schemeClr val="bg1"/>
                </a:solidFill>
              </a:rPr>
              <a:t>khởi</a:t>
            </a:r>
            <a:r>
              <a:rPr lang="vi-VN" sz="2800" b="1" dirty="0">
                <a:solidFill>
                  <a:schemeClr val="bg1"/>
                </a:solidFill>
              </a:rPr>
              <a:t> </a:t>
            </a:r>
            <a:r>
              <a:rPr lang="vi-VN" sz="2800" b="1" dirty="0" err="1">
                <a:solidFill>
                  <a:schemeClr val="bg1"/>
                </a:solidFill>
              </a:rPr>
              <a:t>đầu</a:t>
            </a:r>
            <a:r>
              <a:rPr lang="vi-VN" sz="2800" b="1" dirty="0">
                <a:solidFill>
                  <a:schemeClr val="bg1"/>
                </a:solidFill>
              </a:rPr>
              <a:t> – </a:t>
            </a:r>
            <a:r>
              <a:rPr lang="vi-VN" sz="2800" b="1" dirty="0" err="1">
                <a:solidFill>
                  <a:schemeClr val="bg1"/>
                </a:solidFill>
              </a:rPr>
              <a:t>Inception</a:t>
            </a:r>
            <a:endParaRPr lang="vi-VN" sz="2800" b="1" dirty="0">
              <a:solidFill>
                <a:schemeClr val="bg1"/>
              </a:solidFill>
            </a:endParaRPr>
          </a:p>
          <a:p>
            <a:pPr marL="514350" indent="-514350">
              <a:lnSpc>
                <a:spcPct val="150000"/>
              </a:lnSpc>
              <a:buFont typeface="+mj-lt"/>
              <a:buAutoNum type="arabicPeriod"/>
            </a:pPr>
            <a:r>
              <a:rPr lang="vi-VN" sz="2800" b="1" dirty="0">
                <a:solidFill>
                  <a:schemeClr val="bg1"/>
                </a:solidFill>
              </a:rPr>
              <a:t>Pha xây </a:t>
            </a:r>
            <a:r>
              <a:rPr lang="vi-VN" sz="2800" b="1" dirty="0" err="1">
                <a:solidFill>
                  <a:schemeClr val="bg1"/>
                </a:solidFill>
              </a:rPr>
              <a:t>dựng</a:t>
            </a:r>
            <a:r>
              <a:rPr lang="vi-VN" sz="2800" b="1" dirty="0">
                <a:solidFill>
                  <a:schemeClr val="bg1"/>
                </a:solidFill>
              </a:rPr>
              <a:t> </a:t>
            </a:r>
            <a:r>
              <a:rPr lang="vi-VN" sz="2800" b="1" dirty="0" err="1">
                <a:solidFill>
                  <a:schemeClr val="bg1"/>
                </a:solidFill>
              </a:rPr>
              <a:t>phác</a:t>
            </a:r>
            <a:r>
              <a:rPr lang="vi-VN" sz="2800" b="1" dirty="0">
                <a:solidFill>
                  <a:schemeClr val="bg1"/>
                </a:solidFill>
              </a:rPr>
              <a:t> </a:t>
            </a:r>
            <a:r>
              <a:rPr lang="vi-VN" sz="2800" b="1" dirty="0" err="1">
                <a:solidFill>
                  <a:schemeClr val="bg1"/>
                </a:solidFill>
              </a:rPr>
              <a:t>thảo</a:t>
            </a:r>
            <a:r>
              <a:rPr lang="vi-VN" sz="2800" b="1" dirty="0">
                <a:solidFill>
                  <a:schemeClr val="bg1"/>
                </a:solidFill>
              </a:rPr>
              <a:t> - </a:t>
            </a:r>
            <a:r>
              <a:rPr lang="vi-VN" sz="2800" b="1" dirty="0" err="1">
                <a:solidFill>
                  <a:schemeClr val="bg1"/>
                </a:solidFill>
              </a:rPr>
              <a:t>Elaboration</a:t>
            </a:r>
            <a:endParaRPr lang="vi-VN" sz="2800" b="1" dirty="0">
              <a:solidFill>
                <a:schemeClr val="bg1"/>
              </a:solidFill>
            </a:endParaRPr>
          </a:p>
          <a:p>
            <a:pPr marL="514350" indent="-514350">
              <a:lnSpc>
                <a:spcPct val="150000"/>
              </a:lnSpc>
              <a:buFont typeface="+mj-lt"/>
              <a:buAutoNum type="arabicPeriod"/>
            </a:pPr>
            <a:r>
              <a:rPr lang="vi-VN" sz="2800" b="1" dirty="0">
                <a:solidFill>
                  <a:schemeClr val="bg1"/>
                </a:solidFill>
              </a:rPr>
              <a:t>Pha xây </a:t>
            </a:r>
            <a:r>
              <a:rPr lang="vi-VN" sz="2800" b="1" dirty="0" err="1">
                <a:solidFill>
                  <a:schemeClr val="bg1"/>
                </a:solidFill>
              </a:rPr>
              <a:t>dựng</a:t>
            </a:r>
            <a:r>
              <a:rPr lang="vi-VN" sz="2800" b="1" dirty="0">
                <a:solidFill>
                  <a:schemeClr val="bg1"/>
                </a:solidFill>
              </a:rPr>
              <a:t> – </a:t>
            </a:r>
            <a:r>
              <a:rPr lang="vi-VN" sz="2800" b="1" dirty="0" err="1">
                <a:solidFill>
                  <a:schemeClr val="bg1"/>
                </a:solidFill>
              </a:rPr>
              <a:t>Construction</a:t>
            </a:r>
            <a:endParaRPr lang="vi-VN" sz="2800" b="1" dirty="0">
              <a:solidFill>
                <a:schemeClr val="bg1"/>
              </a:solidFill>
            </a:endParaRPr>
          </a:p>
          <a:p>
            <a:pPr marL="514350" indent="-514350">
              <a:lnSpc>
                <a:spcPct val="150000"/>
              </a:lnSpc>
              <a:buFont typeface="+mj-lt"/>
              <a:buAutoNum type="arabicPeriod"/>
            </a:pPr>
            <a:r>
              <a:rPr lang="vi-VN" sz="2800" b="1" dirty="0">
                <a:solidFill>
                  <a:schemeClr val="bg1"/>
                </a:solidFill>
              </a:rPr>
              <a:t>Pha </a:t>
            </a:r>
            <a:r>
              <a:rPr lang="vi-VN" sz="2800" b="1" dirty="0" err="1">
                <a:solidFill>
                  <a:schemeClr val="bg1"/>
                </a:solidFill>
              </a:rPr>
              <a:t>chuyển</a:t>
            </a:r>
            <a:r>
              <a:rPr lang="vi-VN" sz="2800" b="1" dirty="0">
                <a:solidFill>
                  <a:schemeClr val="bg1"/>
                </a:solidFill>
              </a:rPr>
              <a:t> giao – </a:t>
            </a:r>
            <a:r>
              <a:rPr lang="vi-VN" sz="2800" b="1" dirty="0" err="1">
                <a:solidFill>
                  <a:schemeClr val="bg1"/>
                </a:solidFill>
              </a:rPr>
              <a:t>Transition</a:t>
            </a:r>
            <a:endParaRPr lang="vi-VN" sz="2800" b="1" dirty="0">
              <a:solidFill>
                <a:schemeClr val="bg1"/>
              </a:solidFill>
            </a:endParaRPr>
          </a:p>
        </p:txBody>
      </p:sp>
      <p:sp>
        <p:nvSpPr>
          <p:cNvPr id="2" name="Hộp Văn bản 1">
            <a:extLst>
              <a:ext uri="{FF2B5EF4-FFF2-40B4-BE49-F238E27FC236}">
                <a16:creationId xmlns:a16="http://schemas.microsoft.com/office/drawing/2014/main" id="{9141BCC8-E09A-4B66-8886-55388AA7DB37}"/>
              </a:ext>
            </a:extLst>
          </p:cNvPr>
          <p:cNvSpPr txBox="1"/>
          <p:nvPr/>
        </p:nvSpPr>
        <p:spPr>
          <a:xfrm>
            <a:off x="2097769" y="2144214"/>
            <a:ext cx="5410200" cy="461665"/>
          </a:xfrm>
          <a:prstGeom prst="rect">
            <a:avLst/>
          </a:prstGeom>
          <a:noFill/>
        </p:spPr>
        <p:txBody>
          <a:bodyPr wrap="square" rtlCol="0">
            <a:spAutoFit/>
          </a:bodyPr>
          <a:lstStyle/>
          <a:p>
            <a:r>
              <a:rPr lang="vi-VN" sz="2400" b="1" dirty="0">
                <a:solidFill>
                  <a:schemeClr val="bg1"/>
                </a:solidFill>
                <a:highlight>
                  <a:srgbClr val="E7715C"/>
                </a:highlight>
              </a:rPr>
              <a:t>GỒM CÓ 4 PHA-GIAI ĐOẠN CHÍNH</a:t>
            </a:r>
          </a:p>
        </p:txBody>
      </p:sp>
    </p:spTree>
    <p:extLst>
      <p:ext uri="{BB962C8B-B14F-4D97-AF65-F5344CB8AC3E}">
        <p14:creationId xmlns:p14="http://schemas.microsoft.com/office/powerpoint/2010/main" val="121528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grpSp>
        <p:nvGrpSpPr>
          <p:cNvPr id="5" name="Nhóm 4">
            <a:extLst>
              <a:ext uri="{FF2B5EF4-FFF2-40B4-BE49-F238E27FC236}">
                <a16:creationId xmlns:a16="http://schemas.microsoft.com/office/drawing/2014/main" id="{C7716008-F52D-4AEC-B944-A2B5491E793E}"/>
              </a:ext>
            </a:extLst>
          </p:cNvPr>
          <p:cNvGrpSpPr/>
          <p:nvPr/>
        </p:nvGrpSpPr>
        <p:grpSpPr>
          <a:xfrm>
            <a:off x="8375816" y="2586932"/>
            <a:ext cx="2549499" cy="1276639"/>
            <a:chOff x="8375816" y="2586932"/>
            <a:chExt cx="2549499" cy="1276639"/>
          </a:xfrm>
        </p:grpSpPr>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grpSp>
        <p:nvGrpSpPr>
          <p:cNvPr id="6" name="Nhóm 5">
            <a:extLst>
              <a:ext uri="{FF2B5EF4-FFF2-40B4-BE49-F238E27FC236}">
                <a16:creationId xmlns:a16="http://schemas.microsoft.com/office/drawing/2014/main" id="{DD856EED-AB8C-46D0-85A5-7192ADF7CCE7}"/>
              </a:ext>
            </a:extLst>
          </p:cNvPr>
          <p:cNvGrpSpPr/>
          <p:nvPr/>
        </p:nvGrpSpPr>
        <p:grpSpPr>
          <a:xfrm>
            <a:off x="7945727" y="4910152"/>
            <a:ext cx="1473939" cy="1277254"/>
            <a:chOff x="7945727" y="4910152"/>
            <a:chExt cx="1473939" cy="1277254"/>
          </a:xfrm>
        </p:grpSpPr>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grpSp>
      <p:grpSp>
        <p:nvGrpSpPr>
          <p:cNvPr id="7" name="Nhóm 6">
            <a:extLst>
              <a:ext uri="{FF2B5EF4-FFF2-40B4-BE49-F238E27FC236}">
                <a16:creationId xmlns:a16="http://schemas.microsoft.com/office/drawing/2014/main" id="{93FA115D-DE4E-4FF3-B6A5-BD771E51D0A6}"/>
              </a:ext>
            </a:extLst>
          </p:cNvPr>
          <p:cNvGrpSpPr/>
          <p:nvPr/>
        </p:nvGrpSpPr>
        <p:grpSpPr>
          <a:xfrm>
            <a:off x="259544" y="4866881"/>
            <a:ext cx="3436154" cy="1276639"/>
            <a:chOff x="259544" y="4866881"/>
            <a:chExt cx="3436154" cy="1276639"/>
          </a:xfrm>
        </p:grpSpPr>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grpSp>
      <p:grpSp>
        <p:nvGrpSpPr>
          <p:cNvPr id="8" name="Nhóm 7">
            <a:extLst>
              <a:ext uri="{FF2B5EF4-FFF2-40B4-BE49-F238E27FC236}">
                <a16:creationId xmlns:a16="http://schemas.microsoft.com/office/drawing/2014/main" id="{F53AA691-2577-486F-A181-2E4E8508B50C}"/>
              </a:ext>
            </a:extLst>
          </p:cNvPr>
          <p:cNvGrpSpPr/>
          <p:nvPr/>
        </p:nvGrpSpPr>
        <p:grpSpPr>
          <a:xfrm>
            <a:off x="485580" y="2530412"/>
            <a:ext cx="2745122" cy="1276639"/>
            <a:chOff x="485580" y="2530412"/>
            <a:chExt cx="2745122" cy="1276639"/>
          </a:xfrm>
        </p:grpSpPr>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gr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17</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 name="Nhóm 11">
            <a:extLst>
              <a:ext uri="{FF2B5EF4-FFF2-40B4-BE49-F238E27FC236}">
                <a16:creationId xmlns:a16="http://schemas.microsoft.com/office/drawing/2014/main" id="{A2B99BFB-FB8E-432F-8148-C23E64ACA333}"/>
              </a:ext>
            </a:extLst>
          </p:cNvPr>
          <p:cNvGrpSpPr/>
          <p:nvPr/>
        </p:nvGrpSpPr>
        <p:grpSpPr>
          <a:xfrm>
            <a:off x="5763015" y="3661001"/>
            <a:ext cx="3204383" cy="1263252"/>
            <a:chOff x="5763015" y="3661001"/>
            <a:chExt cx="3204383" cy="1263252"/>
          </a:xfrm>
        </p:grpSpPr>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grpSp>
    </p:spTree>
    <p:extLst>
      <p:ext uri="{BB962C8B-B14F-4D97-AF65-F5344CB8AC3E}">
        <p14:creationId xmlns:p14="http://schemas.microsoft.com/office/powerpoint/2010/main" val="330547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99B07D4D-CFE7-4BD0-89FB-4B7439273EC3}"/>
              </a:ext>
            </a:extLst>
          </p:cNvPr>
          <p:cNvGrpSpPr/>
          <p:nvPr/>
        </p:nvGrpSpPr>
        <p:grpSpPr>
          <a:xfrm>
            <a:off x="314715" y="0"/>
            <a:ext cx="3204383" cy="1263252"/>
            <a:chOff x="5763015" y="3661001"/>
            <a:chExt cx="3204383" cy="1263252"/>
          </a:xfrm>
        </p:grpSpPr>
        <p:grpSp>
          <p:nvGrpSpPr>
            <p:cNvPr id="13" name="Nhóm 12">
              <a:extLst>
                <a:ext uri="{FF2B5EF4-FFF2-40B4-BE49-F238E27FC236}">
                  <a16:creationId xmlns:a16="http://schemas.microsoft.com/office/drawing/2014/main" id="{A124166B-633C-4D51-A5E4-94C46E84BCBA}"/>
                </a:ext>
              </a:extLst>
            </p:cNvPr>
            <p:cNvGrpSpPr/>
            <p:nvPr/>
          </p:nvGrpSpPr>
          <p:grpSpPr>
            <a:xfrm>
              <a:off x="5763015" y="3677758"/>
              <a:ext cx="2718839" cy="1246495"/>
              <a:chOff x="5494136" y="2596658"/>
              <a:chExt cx="2718839" cy="1246495"/>
            </a:xfrm>
            <a:solidFill>
              <a:srgbClr val="00B050"/>
            </a:solidFill>
          </p:grpSpPr>
          <p:sp>
            <p:nvSpPr>
              <p:cNvPr id="15" name="Hình chữ nhật: Góc Tròn 14">
                <a:extLst>
                  <a:ext uri="{FF2B5EF4-FFF2-40B4-BE49-F238E27FC236}">
                    <a16:creationId xmlns:a16="http://schemas.microsoft.com/office/drawing/2014/main" id="{34D91130-C715-45BC-A6C1-EB8EDFC8105D}"/>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21" name="Hộp Văn bản 20">
                <a:extLst>
                  <a:ext uri="{FF2B5EF4-FFF2-40B4-BE49-F238E27FC236}">
                    <a16:creationId xmlns:a16="http://schemas.microsoft.com/office/drawing/2014/main" id="{FE2E318F-F8C3-429E-9B4C-392A20FE4CCB}"/>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14" name="Hộp Văn bản 13">
              <a:extLst>
                <a:ext uri="{FF2B5EF4-FFF2-40B4-BE49-F238E27FC236}">
                  <a16:creationId xmlns:a16="http://schemas.microsoft.com/office/drawing/2014/main" id="{27BC7FA6-4F7F-40A6-956A-A81BB05CD226}"/>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grpSp>
      <p:sp>
        <p:nvSpPr>
          <p:cNvPr id="4" name="Chỗ dành sẵn cho Số hiệu Bản chiếu 3">
            <a:extLst>
              <a:ext uri="{FF2B5EF4-FFF2-40B4-BE49-F238E27FC236}">
                <a16:creationId xmlns:a16="http://schemas.microsoft.com/office/drawing/2014/main" id="{577D5A44-A285-4639-9C67-6C7F83366FAC}"/>
              </a:ext>
            </a:extLst>
          </p:cNvPr>
          <p:cNvSpPr>
            <a:spLocks noGrp="1"/>
          </p:cNvSpPr>
          <p:nvPr>
            <p:ph type="sldNum" sz="quarter" idx="12"/>
          </p:nvPr>
        </p:nvSpPr>
        <p:spPr/>
        <p:txBody>
          <a:bodyPr/>
          <a:lstStyle/>
          <a:p>
            <a:fld id="{219FEC4F-2863-4258-8DA6-7E72115F78B1}" type="slidenum">
              <a:rPr lang="vi-VN" smtClean="0"/>
              <a:pPr/>
              <a:t>18</a:t>
            </a:fld>
            <a:endParaRPr lang="vi-VN"/>
          </a:p>
        </p:txBody>
      </p:sp>
      <p:pic>
        <p:nvPicPr>
          <p:cNvPr id="10" name="Đồ họa 9" descr="Mạng">
            <a:extLst>
              <a:ext uri="{FF2B5EF4-FFF2-40B4-BE49-F238E27FC236}">
                <a16:creationId xmlns:a16="http://schemas.microsoft.com/office/drawing/2014/main" id="{E2318237-50B1-4B88-BC98-510C2F0975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680" y="-116705"/>
            <a:ext cx="695900" cy="695900"/>
          </a:xfrm>
          <a:prstGeom prst="rect">
            <a:avLst/>
          </a:prstGeom>
        </p:spPr>
      </p:pic>
      <p:sp>
        <p:nvSpPr>
          <p:cNvPr id="22" name="Hộp Văn bản 21">
            <a:extLst>
              <a:ext uri="{FF2B5EF4-FFF2-40B4-BE49-F238E27FC236}">
                <a16:creationId xmlns:a16="http://schemas.microsoft.com/office/drawing/2014/main" id="{F9FB4F44-3A7E-4F20-8830-E045EEDA26B9}"/>
              </a:ext>
            </a:extLst>
          </p:cNvPr>
          <p:cNvSpPr txBox="1"/>
          <p:nvPr/>
        </p:nvSpPr>
        <p:spPr>
          <a:xfrm>
            <a:off x="891264" y="2213496"/>
            <a:ext cx="2716069" cy="461665"/>
          </a:xfrm>
          <a:prstGeom prst="rect">
            <a:avLst/>
          </a:prstGeom>
          <a:solidFill>
            <a:srgbClr val="00B050"/>
          </a:solidFill>
        </p:spPr>
        <p:txBody>
          <a:bodyPr wrap="square">
            <a:spAutoFit/>
          </a:bodyPr>
          <a:lstStyle/>
          <a:p>
            <a:pPr algn="ctr"/>
            <a:r>
              <a:rPr lang="vi-VN" sz="2400" b="1">
                <a:solidFill>
                  <a:schemeClr val="bg1"/>
                </a:solidFill>
                <a:effectLst/>
              </a:rPr>
              <a:t>Worker là gì?</a:t>
            </a:r>
            <a:endParaRPr lang="vi-VN" sz="2400" dirty="0">
              <a:solidFill>
                <a:schemeClr val="bg1"/>
              </a:solidFill>
              <a:effectLst/>
            </a:endParaRPr>
          </a:p>
        </p:txBody>
      </p:sp>
      <p:sp>
        <p:nvSpPr>
          <p:cNvPr id="3" name="Hình chữ nhật 2">
            <a:extLst>
              <a:ext uri="{FF2B5EF4-FFF2-40B4-BE49-F238E27FC236}">
                <a16:creationId xmlns:a16="http://schemas.microsoft.com/office/drawing/2014/main" id="{8C590E7A-47CE-4BA7-AF0A-D7A6E42D14BE}"/>
              </a:ext>
            </a:extLst>
          </p:cNvPr>
          <p:cNvSpPr/>
          <p:nvPr/>
        </p:nvSpPr>
        <p:spPr>
          <a:xfrm>
            <a:off x="891264" y="2675160"/>
            <a:ext cx="2716069" cy="26833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2000" dirty="0" err="1">
                <a:effectLst/>
              </a:rPr>
              <a:t>Worker</a:t>
            </a:r>
            <a:r>
              <a:rPr lang="vi-VN" sz="2000" dirty="0">
                <a:effectLst/>
              </a:rPr>
              <a:t> </a:t>
            </a:r>
            <a:r>
              <a:rPr lang="vi-VN" sz="2000" dirty="0" err="1">
                <a:effectLst/>
              </a:rPr>
              <a:t>xác</a:t>
            </a:r>
            <a:r>
              <a:rPr lang="vi-VN" sz="2000" dirty="0">
                <a:effectLst/>
              </a:rPr>
              <a:t> </a:t>
            </a:r>
            <a:r>
              <a:rPr lang="vi-VN" sz="2000" dirty="0" err="1">
                <a:effectLst/>
              </a:rPr>
              <a:t>định</a:t>
            </a:r>
            <a:r>
              <a:rPr lang="vi-VN" sz="2000" dirty="0">
                <a:effectLst/>
              </a:rPr>
              <a:t> </a:t>
            </a:r>
            <a:r>
              <a:rPr lang="vi-VN" sz="2000" dirty="0" err="1">
                <a:effectLst/>
              </a:rPr>
              <a:t>hành</a:t>
            </a:r>
            <a:r>
              <a:rPr lang="vi-VN" sz="2000" dirty="0">
                <a:effectLst/>
              </a:rPr>
              <a:t> vi </a:t>
            </a:r>
            <a:r>
              <a:rPr lang="vi-VN" sz="2000" dirty="0" err="1">
                <a:effectLst/>
              </a:rPr>
              <a:t>và</a:t>
            </a:r>
            <a:r>
              <a:rPr lang="vi-VN" sz="2000" dirty="0">
                <a:effectLst/>
              </a:rPr>
              <a:t> </a:t>
            </a:r>
            <a:r>
              <a:rPr lang="vi-VN" sz="2000" dirty="0" err="1">
                <a:effectLst/>
              </a:rPr>
              <a:t>trách</a:t>
            </a:r>
            <a:r>
              <a:rPr lang="vi-VN" sz="2000" dirty="0">
                <a:effectLst/>
              </a:rPr>
              <a:t> </a:t>
            </a:r>
            <a:r>
              <a:rPr lang="vi-VN" sz="2000" dirty="0" err="1">
                <a:effectLst/>
              </a:rPr>
              <a:t>nhiệm</a:t>
            </a:r>
            <a:r>
              <a:rPr lang="vi-VN" sz="2000" dirty="0">
                <a:effectLst/>
              </a:rPr>
              <a:t> </a:t>
            </a:r>
            <a:r>
              <a:rPr lang="vi-VN" sz="2000" dirty="0" err="1">
                <a:effectLst/>
              </a:rPr>
              <a:t>của</a:t>
            </a:r>
            <a:r>
              <a:rPr lang="vi-VN" sz="2000" dirty="0">
                <a:effectLst/>
              </a:rPr>
              <a:t> </a:t>
            </a:r>
            <a:r>
              <a:rPr lang="vi-VN" sz="2000" dirty="0" err="1">
                <a:effectLst/>
              </a:rPr>
              <a:t>một</a:t>
            </a:r>
            <a:r>
              <a:rPr lang="vi-VN" sz="2000" dirty="0">
                <a:effectLst/>
              </a:rPr>
              <a:t> </a:t>
            </a:r>
            <a:r>
              <a:rPr lang="vi-VN" sz="2000" dirty="0" err="1">
                <a:effectLst/>
              </a:rPr>
              <a:t>cá</a:t>
            </a:r>
            <a:r>
              <a:rPr lang="vi-VN" sz="2000" dirty="0">
                <a:effectLst/>
              </a:rPr>
              <a:t> nhân </a:t>
            </a:r>
            <a:r>
              <a:rPr lang="vi-VN" sz="2000" dirty="0" err="1">
                <a:effectLst/>
              </a:rPr>
              <a:t>hoặc</a:t>
            </a:r>
            <a:r>
              <a:rPr lang="vi-VN" sz="2000" dirty="0">
                <a:effectLst/>
              </a:rPr>
              <a:t> </a:t>
            </a:r>
            <a:r>
              <a:rPr lang="vi-VN" sz="2000" dirty="0" err="1">
                <a:effectLst/>
              </a:rPr>
              <a:t>một</a:t>
            </a:r>
            <a:r>
              <a:rPr lang="vi-VN" sz="2000" dirty="0">
                <a:effectLst/>
              </a:rPr>
              <a:t> </a:t>
            </a:r>
            <a:r>
              <a:rPr lang="vi-VN" sz="2000" dirty="0" err="1">
                <a:effectLst/>
              </a:rPr>
              <a:t>nhóm</a:t>
            </a:r>
            <a:r>
              <a:rPr lang="vi-VN" sz="2000" dirty="0">
                <a:effectLst/>
              </a:rPr>
              <a:t> </a:t>
            </a:r>
            <a:r>
              <a:rPr lang="vi-VN" sz="2000" dirty="0" err="1">
                <a:effectLst/>
              </a:rPr>
              <a:t>cá</a:t>
            </a:r>
            <a:r>
              <a:rPr lang="vi-VN" sz="2000" dirty="0">
                <a:effectLst/>
              </a:rPr>
              <a:t> nhân trong </a:t>
            </a:r>
            <a:r>
              <a:rPr lang="vi-VN" sz="2000" dirty="0" err="1">
                <a:effectLst/>
              </a:rPr>
              <a:t>cùng</a:t>
            </a:r>
            <a:r>
              <a:rPr lang="vi-VN" sz="2000" dirty="0">
                <a:effectLst/>
              </a:rPr>
              <a:t> </a:t>
            </a:r>
            <a:r>
              <a:rPr lang="vi-VN" sz="2000" dirty="0" err="1">
                <a:effectLst/>
              </a:rPr>
              <a:t>một</a:t>
            </a:r>
            <a:r>
              <a:rPr lang="vi-VN" sz="2000" dirty="0">
                <a:effectLst/>
              </a:rPr>
              <a:t> </a:t>
            </a:r>
            <a:r>
              <a:rPr lang="vi-VN" sz="2000" dirty="0" err="1">
                <a:effectLst/>
              </a:rPr>
              <a:t>đội</a:t>
            </a:r>
            <a:r>
              <a:rPr lang="vi-VN" sz="2000" dirty="0">
                <a:effectLst/>
              </a:rPr>
              <a:t>.</a:t>
            </a:r>
          </a:p>
        </p:txBody>
      </p:sp>
      <p:sp>
        <p:nvSpPr>
          <p:cNvPr id="23" name="Hộp Văn bản 22">
            <a:extLst>
              <a:ext uri="{FF2B5EF4-FFF2-40B4-BE49-F238E27FC236}">
                <a16:creationId xmlns:a16="http://schemas.microsoft.com/office/drawing/2014/main" id="{6EE64068-6820-4D1C-934A-E8B84F9698DB}"/>
              </a:ext>
            </a:extLst>
          </p:cNvPr>
          <p:cNvSpPr txBox="1"/>
          <p:nvPr/>
        </p:nvSpPr>
        <p:spPr>
          <a:xfrm>
            <a:off x="4283643" y="2157612"/>
            <a:ext cx="7200900" cy="461665"/>
          </a:xfrm>
          <a:prstGeom prst="rect">
            <a:avLst/>
          </a:prstGeom>
          <a:solidFill>
            <a:srgbClr val="00B050"/>
          </a:solidFill>
        </p:spPr>
        <p:txBody>
          <a:bodyPr wrap="square">
            <a:spAutoFit/>
          </a:bodyPr>
          <a:lstStyle/>
          <a:p>
            <a:pPr algn="ctr"/>
            <a:r>
              <a:rPr lang="vi-VN" sz="2400" b="1">
                <a:solidFill>
                  <a:schemeClr val="bg1"/>
                </a:solidFill>
                <a:effectLst/>
              </a:rPr>
              <a:t>Trong một dự án phần mềm có các worker là:</a:t>
            </a:r>
            <a:endParaRPr lang="vi-VN" sz="2400" dirty="0">
              <a:solidFill>
                <a:schemeClr val="bg1"/>
              </a:solidFill>
              <a:effectLst/>
            </a:endParaRPr>
          </a:p>
        </p:txBody>
      </p:sp>
      <p:sp>
        <p:nvSpPr>
          <p:cNvPr id="24" name="Hình chữ nhật 23">
            <a:extLst>
              <a:ext uri="{FF2B5EF4-FFF2-40B4-BE49-F238E27FC236}">
                <a16:creationId xmlns:a16="http://schemas.microsoft.com/office/drawing/2014/main" id="{58C7B29F-07B8-41DC-88F0-53F06CF68E84}"/>
              </a:ext>
            </a:extLst>
          </p:cNvPr>
          <p:cNvSpPr/>
          <p:nvPr/>
        </p:nvSpPr>
        <p:spPr>
          <a:xfrm>
            <a:off x="4283643" y="2625204"/>
            <a:ext cx="7200900" cy="26833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sz="2000" dirty="0" err="1">
                <a:effectLst/>
              </a:rPr>
              <a:t>Designer</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 </a:t>
            </a:r>
            <a:r>
              <a:rPr lang="vi-VN" sz="2000" dirty="0" err="1">
                <a:effectLst/>
              </a:rPr>
              <a:t>các</a:t>
            </a:r>
            <a:r>
              <a:rPr lang="vi-VN" sz="2000" dirty="0">
                <a:effectLst/>
              </a:rPr>
              <a:t> </a:t>
            </a:r>
            <a:r>
              <a:rPr lang="vi-VN" sz="2000" dirty="0" err="1">
                <a:effectLst/>
              </a:rPr>
              <a:t>đối</a:t>
            </a:r>
            <a:r>
              <a:rPr lang="vi-VN" sz="2000" dirty="0">
                <a:effectLst/>
              </a:rPr>
              <a:t> </a:t>
            </a:r>
            <a:r>
              <a:rPr lang="vi-VN" sz="2000" dirty="0" err="1">
                <a:effectLst/>
              </a:rPr>
              <a:t>tượng</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Use-Case</a:t>
            </a:r>
            <a:r>
              <a:rPr lang="vi-VN" sz="2000" dirty="0">
                <a:effectLst/>
              </a:rPr>
              <a:t> </a:t>
            </a:r>
            <a:r>
              <a:rPr lang="vi-VN" sz="2000" dirty="0" err="1">
                <a:effectLst/>
              </a:rPr>
              <a:t>Designer</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 </a:t>
            </a:r>
            <a:r>
              <a:rPr lang="vi-VN" sz="2000" dirty="0" err="1">
                <a:effectLst/>
              </a:rPr>
              <a:t>Use-Case</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Use-Case</a:t>
            </a:r>
            <a:r>
              <a:rPr lang="vi-VN" sz="2000" dirty="0">
                <a:effectLst/>
              </a:rPr>
              <a:t> </a:t>
            </a:r>
            <a:r>
              <a:rPr lang="vi-VN" sz="2000" dirty="0" err="1">
                <a:effectLst/>
              </a:rPr>
              <a:t>Author</a:t>
            </a:r>
            <a:r>
              <a:rPr lang="vi-VN" sz="2000" dirty="0">
                <a:effectLst/>
              </a:rPr>
              <a:t>: </a:t>
            </a:r>
            <a:r>
              <a:rPr lang="vi-VN" sz="2000" dirty="0" err="1">
                <a:effectLst/>
              </a:rPr>
              <a:t>viết</a:t>
            </a:r>
            <a:r>
              <a:rPr lang="vi-VN" sz="2000" dirty="0">
                <a:effectLst/>
              </a:rPr>
              <a:t> chi </a:t>
            </a:r>
            <a:r>
              <a:rPr lang="vi-VN" sz="2000" dirty="0" err="1">
                <a:effectLst/>
              </a:rPr>
              <a:t>tiết</a:t>
            </a:r>
            <a:r>
              <a:rPr lang="vi-VN" sz="2000" dirty="0">
                <a:effectLst/>
              </a:rPr>
              <a:t> </a:t>
            </a:r>
            <a:r>
              <a:rPr lang="vi-VN" sz="2000" dirty="0" err="1">
                <a:effectLst/>
              </a:rPr>
              <a:t>các</a:t>
            </a:r>
            <a:r>
              <a:rPr lang="vi-VN" sz="2000" dirty="0">
                <a:effectLst/>
              </a:rPr>
              <a:t> </a:t>
            </a:r>
            <a:r>
              <a:rPr lang="vi-VN" sz="2000" dirty="0" err="1">
                <a:effectLst/>
              </a:rPr>
              <a:t>Use-Case</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Design</a:t>
            </a:r>
            <a:r>
              <a:rPr lang="vi-VN" sz="2000" dirty="0">
                <a:effectLst/>
              </a:rPr>
              <a:t> </a:t>
            </a:r>
            <a:r>
              <a:rPr lang="vi-VN" sz="2000" dirty="0" err="1">
                <a:effectLst/>
              </a:rPr>
              <a:t>Review</a:t>
            </a:r>
            <a:r>
              <a:rPr lang="vi-VN" sz="2000" dirty="0">
                <a:effectLst/>
              </a:rPr>
              <a:t>: </a:t>
            </a:r>
            <a:r>
              <a:rPr lang="vi-VN" sz="2000" dirty="0" err="1">
                <a:effectLst/>
              </a:rPr>
              <a:t>đánh</a:t>
            </a:r>
            <a:r>
              <a:rPr lang="vi-VN" sz="2000" dirty="0">
                <a:effectLst/>
              </a:rPr>
              <a:t> </a:t>
            </a:r>
            <a:r>
              <a:rPr lang="vi-VN" sz="2000" dirty="0" err="1">
                <a:effectLst/>
              </a:rPr>
              <a:t>giá</a:t>
            </a:r>
            <a:r>
              <a:rPr lang="vi-VN" sz="2000" dirty="0">
                <a:effectLst/>
              </a:rPr>
              <a:t> </a:t>
            </a:r>
            <a:r>
              <a:rPr lang="vi-VN" sz="2000" dirty="0" err="1">
                <a:effectLst/>
              </a:rPr>
              <a:t>lại</a:t>
            </a:r>
            <a:r>
              <a:rPr lang="vi-VN" sz="2000" dirty="0">
                <a:effectLst/>
              </a:rPr>
              <a:t> </a:t>
            </a:r>
            <a:r>
              <a:rPr lang="vi-VN" sz="2000" dirty="0" err="1">
                <a:effectLst/>
              </a:rPr>
              <a:t>bản</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Architect</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 </a:t>
            </a:r>
            <a:r>
              <a:rPr lang="vi-VN" sz="2000" dirty="0" err="1">
                <a:effectLst/>
              </a:rPr>
              <a:t>và</a:t>
            </a:r>
            <a:r>
              <a:rPr lang="vi-VN" sz="2000" dirty="0">
                <a:effectLst/>
              </a:rPr>
              <a:t> phân </a:t>
            </a:r>
            <a:r>
              <a:rPr lang="vi-VN" sz="2000" dirty="0" err="1">
                <a:effectLst/>
              </a:rPr>
              <a:t>tích</a:t>
            </a:r>
            <a:r>
              <a:rPr lang="vi-VN" sz="2000" dirty="0">
                <a:effectLst/>
              </a:rPr>
              <a:t> </a:t>
            </a:r>
            <a:r>
              <a:rPr lang="vi-VN" sz="2000" dirty="0" err="1">
                <a:effectLst/>
              </a:rPr>
              <a:t>kiến</a:t>
            </a:r>
            <a:r>
              <a:rPr lang="vi-VN" sz="2000" dirty="0">
                <a:effectLst/>
              </a:rPr>
              <a:t> </a:t>
            </a:r>
            <a:r>
              <a:rPr lang="vi-VN" sz="2000" dirty="0" err="1">
                <a:effectLst/>
              </a:rPr>
              <a:t>trúc</a:t>
            </a:r>
            <a:r>
              <a:rPr lang="vi-VN" sz="2000" dirty="0">
                <a:effectLst/>
              </a:rPr>
              <a:t>.</a:t>
            </a:r>
          </a:p>
        </p:txBody>
      </p:sp>
    </p:spTree>
    <p:extLst>
      <p:ext uri="{BB962C8B-B14F-4D97-AF65-F5344CB8AC3E}">
        <p14:creationId xmlns:p14="http://schemas.microsoft.com/office/powerpoint/2010/main" val="393502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1</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spTree>
    <p:extLst>
      <p:ext uri="{BB962C8B-B14F-4D97-AF65-F5344CB8AC3E}">
        <p14:creationId xmlns:p14="http://schemas.microsoft.com/office/powerpoint/2010/main" val="398182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 calcmode="lin" valueType="num">
                                      <p:cBhvr>
                                        <p:cTn id="16" dur="500" fill="hold"/>
                                        <p:tgtEl>
                                          <p:spTgt spid="35"/>
                                        </p:tgtEl>
                                        <p:attrNameLst>
                                          <p:attrName>style.rotation</p:attrName>
                                        </p:attrNameLst>
                                      </p:cBhvr>
                                      <p:tavLst>
                                        <p:tav tm="0">
                                          <p:val>
                                            <p:fltVal val="90"/>
                                          </p:val>
                                        </p:tav>
                                        <p:tav tm="100000">
                                          <p:val>
                                            <p:fltVal val="0"/>
                                          </p:val>
                                        </p:tav>
                                      </p:tavLst>
                                    </p:anim>
                                    <p:animEffect transition="in" filter="fade">
                                      <p:cBhvr>
                                        <p:cTn id="17" dur="500"/>
                                        <p:tgtEl>
                                          <p:spTgt spid="35"/>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 calcmode="lin" valueType="num">
                                      <p:cBhvr>
                                        <p:cTn id="22" dur="500" fill="hold"/>
                                        <p:tgtEl>
                                          <p:spTgt spid="10"/>
                                        </p:tgtEl>
                                        <p:attrNameLst>
                                          <p:attrName>style.rotation</p:attrName>
                                        </p:attrNameLst>
                                      </p:cBhvr>
                                      <p:tavLst>
                                        <p:tav tm="0">
                                          <p:val>
                                            <p:fltVal val="90"/>
                                          </p:val>
                                        </p:tav>
                                        <p:tav tm="100000">
                                          <p:val>
                                            <p:fltVal val="0"/>
                                          </p:val>
                                        </p:tav>
                                      </p:tavLst>
                                    </p:anim>
                                    <p:animEffect transition="in" filter="fade">
                                      <p:cBhvr>
                                        <p:cTn id="23" dur="500"/>
                                        <p:tgtEl>
                                          <p:spTgt spid="10"/>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750"/>
                                        <p:tgtEl>
                                          <p:spTgt spid="29"/>
                                        </p:tgtEl>
                                      </p:cBhvr>
                                    </p:animEffect>
                                  </p:childTnLst>
                                </p:cTn>
                              </p:par>
                            </p:childTnLst>
                          </p:cTn>
                        </p:par>
                        <p:par>
                          <p:cTn id="28" fill="hold">
                            <p:stCondLst>
                              <p:cond delay="1750"/>
                            </p:stCondLst>
                            <p:childTnLst>
                              <p:par>
                                <p:cTn id="29" presetID="31"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 calcmode="lin" valueType="num">
                                      <p:cBhvr>
                                        <p:cTn id="33" dur="500" fill="hold"/>
                                        <p:tgtEl>
                                          <p:spTgt spid="36"/>
                                        </p:tgtEl>
                                        <p:attrNameLst>
                                          <p:attrName>style.rotation</p:attrName>
                                        </p:attrNameLst>
                                      </p:cBhvr>
                                      <p:tavLst>
                                        <p:tav tm="0">
                                          <p:val>
                                            <p:fltVal val="90"/>
                                          </p:val>
                                        </p:tav>
                                        <p:tav tm="100000">
                                          <p:val>
                                            <p:fltVal val="0"/>
                                          </p:val>
                                        </p:tav>
                                      </p:tavLst>
                                    </p:anim>
                                    <p:animEffect transition="in" filter="fade">
                                      <p:cBhvr>
                                        <p:cTn id="34" dur="500"/>
                                        <p:tgtEl>
                                          <p:spTgt spid="36"/>
                                        </p:tgtEl>
                                      </p:cBhvr>
                                    </p:animEffect>
                                  </p:childTnLst>
                                </p:cTn>
                              </p:par>
                              <p:par>
                                <p:cTn id="35" presetID="31" presetClass="entr" presetSubtype="0" fill="hold" grpId="0" nodeType="with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 calcmode="lin" valueType="num">
                                      <p:cBhvr>
                                        <p:cTn id="39" dur="500" fill="hold"/>
                                        <p:tgtEl>
                                          <p:spTgt spid="11"/>
                                        </p:tgtEl>
                                        <p:attrNameLst>
                                          <p:attrName>style.rotation</p:attrName>
                                        </p:attrNameLst>
                                      </p:cBhvr>
                                      <p:tavLst>
                                        <p:tav tm="0">
                                          <p:val>
                                            <p:fltVal val="90"/>
                                          </p:val>
                                        </p:tav>
                                        <p:tav tm="100000">
                                          <p:val>
                                            <p:fltVal val="0"/>
                                          </p:val>
                                        </p:tav>
                                      </p:tavLst>
                                    </p:anim>
                                    <p:animEffect transition="in" filter="fade">
                                      <p:cBhvr>
                                        <p:cTn id="40" dur="500"/>
                                        <p:tgtEl>
                                          <p:spTgt spid="11"/>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750"/>
                                        <p:tgtEl>
                                          <p:spTgt spid="30"/>
                                        </p:tgtEl>
                                      </p:cBhvr>
                                    </p:animEffect>
                                  </p:childTnLst>
                                </p:cTn>
                              </p:par>
                            </p:childTnLst>
                          </p:cTn>
                        </p:par>
                        <p:par>
                          <p:cTn id="45" fill="hold">
                            <p:stCondLst>
                              <p:cond delay="3250"/>
                            </p:stCondLst>
                            <p:childTnLst>
                              <p:par>
                                <p:cTn id="46" presetID="31" presetClass="entr" presetSubtype="0"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 calcmode="lin" valueType="num">
                                      <p:cBhvr>
                                        <p:cTn id="50" dur="500" fill="hold"/>
                                        <p:tgtEl>
                                          <p:spTgt spid="38"/>
                                        </p:tgtEl>
                                        <p:attrNameLst>
                                          <p:attrName>style.rotation</p:attrName>
                                        </p:attrNameLst>
                                      </p:cBhvr>
                                      <p:tavLst>
                                        <p:tav tm="0">
                                          <p:val>
                                            <p:fltVal val="90"/>
                                          </p:val>
                                        </p:tav>
                                        <p:tav tm="100000">
                                          <p:val>
                                            <p:fltVal val="0"/>
                                          </p:val>
                                        </p:tav>
                                      </p:tavLst>
                                    </p:anim>
                                    <p:animEffect transition="in" filter="fade">
                                      <p:cBhvr>
                                        <p:cTn id="51" dur="500"/>
                                        <p:tgtEl>
                                          <p:spTgt spid="38"/>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 calcmode="lin" valueType="num">
                                      <p:cBhvr>
                                        <p:cTn id="56" dur="500" fill="hold"/>
                                        <p:tgtEl>
                                          <p:spTgt spid="14"/>
                                        </p:tgtEl>
                                        <p:attrNameLst>
                                          <p:attrName>style.rotation</p:attrName>
                                        </p:attrNameLst>
                                      </p:cBhvr>
                                      <p:tavLst>
                                        <p:tav tm="0">
                                          <p:val>
                                            <p:fltVal val="90"/>
                                          </p:val>
                                        </p:tav>
                                        <p:tav tm="100000">
                                          <p:val>
                                            <p:fltVal val="0"/>
                                          </p:val>
                                        </p:tav>
                                      </p:tavLst>
                                    </p:anim>
                                    <p:animEffect transition="in" filter="fade">
                                      <p:cBhvr>
                                        <p:cTn id="57" dur="500"/>
                                        <p:tgtEl>
                                          <p:spTgt spid="14"/>
                                        </p:tgtEl>
                                      </p:cBhvr>
                                    </p:animEffect>
                                  </p:childTnLst>
                                </p:cTn>
                              </p:par>
                            </p:childTnLst>
                          </p:cTn>
                        </p:par>
                        <p:par>
                          <p:cTn id="58" fill="hold">
                            <p:stCondLst>
                              <p:cond delay="3750"/>
                            </p:stCondLst>
                            <p:childTnLst>
                              <p:par>
                                <p:cTn id="59" presetID="22" presetClass="entr" presetSubtype="2"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right)">
                                      <p:cBhvr>
                                        <p:cTn id="61" dur="750"/>
                                        <p:tgtEl>
                                          <p:spTgt spid="31"/>
                                        </p:tgtEl>
                                      </p:cBhvr>
                                    </p:animEffect>
                                  </p:childTnLst>
                                </p:cTn>
                              </p:par>
                            </p:childTnLst>
                          </p:cTn>
                        </p:par>
                        <p:par>
                          <p:cTn id="62" fill="hold">
                            <p:stCondLst>
                              <p:cond delay="4500"/>
                            </p:stCondLst>
                            <p:childTnLst>
                              <p:par>
                                <p:cTn id="63" presetID="31" presetClass="entr" presetSubtype="0"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 calcmode="lin" valueType="num">
                                      <p:cBhvr>
                                        <p:cTn id="67" dur="500" fill="hold"/>
                                        <p:tgtEl>
                                          <p:spTgt spid="39"/>
                                        </p:tgtEl>
                                        <p:attrNameLst>
                                          <p:attrName>style.rotation</p:attrName>
                                        </p:attrNameLst>
                                      </p:cBhvr>
                                      <p:tavLst>
                                        <p:tav tm="0">
                                          <p:val>
                                            <p:fltVal val="90"/>
                                          </p:val>
                                        </p:tav>
                                        <p:tav tm="100000">
                                          <p:val>
                                            <p:fltVal val="0"/>
                                          </p:val>
                                        </p:tav>
                                      </p:tavLst>
                                    </p:anim>
                                    <p:animEffect transition="in" filter="fade">
                                      <p:cBhvr>
                                        <p:cTn id="68" dur="500"/>
                                        <p:tgtEl>
                                          <p:spTgt spid="39"/>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 calcmode="lin" valueType="num">
                                      <p:cBhvr>
                                        <p:cTn id="73" dur="500" fill="hold"/>
                                        <p:tgtEl>
                                          <p:spTgt spid="15"/>
                                        </p:tgtEl>
                                        <p:attrNameLst>
                                          <p:attrName>style.rotation</p:attrName>
                                        </p:attrNameLst>
                                      </p:cBhvr>
                                      <p:tavLst>
                                        <p:tav tm="0">
                                          <p:val>
                                            <p:fltVal val="90"/>
                                          </p:val>
                                        </p:tav>
                                        <p:tav tm="100000">
                                          <p:val>
                                            <p:fltVal val="0"/>
                                          </p:val>
                                        </p:tav>
                                      </p:tavLst>
                                    </p:anim>
                                    <p:animEffect transition="in" filter="fade">
                                      <p:cBhvr>
                                        <p:cTn id="74" dur="500"/>
                                        <p:tgtEl>
                                          <p:spTgt spid="15"/>
                                        </p:tgtEl>
                                      </p:cBhvr>
                                    </p:animEffect>
                                  </p:childTnLst>
                                </p:cTn>
                              </p:par>
                            </p:childTnLst>
                          </p:cTn>
                        </p:par>
                        <p:par>
                          <p:cTn id="75" fill="hold">
                            <p:stCondLst>
                              <p:cond delay="5000"/>
                            </p:stCondLst>
                            <p:childTnLst>
                              <p:par>
                                <p:cTn id="76" presetID="22" presetClass="entr" presetSubtype="2"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right)">
                                      <p:cBhvr>
                                        <p:cTn id="78" dur="750"/>
                                        <p:tgtEl>
                                          <p:spTgt spid="32"/>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p:cTn id="81" dur="500" fill="hold"/>
                                        <p:tgtEl>
                                          <p:spTgt spid="34"/>
                                        </p:tgtEl>
                                        <p:attrNameLst>
                                          <p:attrName>ppt_w</p:attrName>
                                        </p:attrNameLst>
                                      </p:cBhvr>
                                      <p:tavLst>
                                        <p:tav tm="0">
                                          <p:val>
                                            <p:fltVal val="0"/>
                                          </p:val>
                                        </p:tav>
                                        <p:tav tm="100000">
                                          <p:val>
                                            <p:strVal val="#ppt_w"/>
                                          </p:val>
                                        </p:tav>
                                      </p:tavLst>
                                    </p:anim>
                                    <p:anim calcmode="lin" valueType="num">
                                      <p:cBhvr>
                                        <p:cTn id="82" dur="500" fill="hold"/>
                                        <p:tgtEl>
                                          <p:spTgt spid="34"/>
                                        </p:tgtEl>
                                        <p:attrNameLst>
                                          <p:attrName>ppt_h</p:attrName>
                                        </p:attrNameLst>
                                      </p:cBhvr>
                                      <p:tavLst>
                                        <p:tav tm="0">
                                          <p:val>
                                            <p:fltVal val="0"/>
                                          </p:val>
                                        </p:tav>
                                        <p:tav tm="100000">
                                          <p:val>
                                            <p:strVal val="#ppt_h"/>
                                          </p:val>
                                        </p:tav>
                                      </p:tavLst>
                                    </p:anim>
                                    <p:anim calcmode="lin" valueType="num">
                                      <p:cBhvr>
                                        <p:cTn id="83" dur="500" fill="hold"/>
                                        <p:tgtEl>
                                          <p:spTgt spid="34"/>
                                        </p:tgtEl>
                                        <p:attrNameLst>
                                          <p:attrName>style.rotation</p:attrName>
                                        </p:attrNameLst>
                                      </p:cBhvr>
                                      <p:tavLst>
                                        <p:tav tm="0">
                                          <p:val>
                                            <p:fltVal val="90"/>
                                          </p:val>
                                        </p:tav>
                                        <p:tav tm="100000">
                                          <p:val>
                                            <p:fltVal val="0"/>
                                          </p:val>
                                        </p:tav>
                                      </p:tavLst>
                                    </p:anim>
                                    <p:animEffect transition="in" filter="fade">
                                      <p:cBhvr>
                                        <p:cTn id="84" dur="500"/>
                                        <p:tgtEl>
                                          <p:spTgt spid="34"/>
                                        </p:tgtEl>
                                      </p:cBhvr>
                                    </p:animEffect>
                                  </p:childTnLst>
                                </p:cTn>
                              </p:par>
                            </p:childTnLst>
                          </p:cTn>
                        </p:par>
                        <p:par>
                          <p:cTn id="85" fill="hold">
                            <p:stCondLst>
                              <p:cond delay="5750"/>
                            </p:stCondLst>
                            <p:childTnLst>
                              <p:par>
                                <p:cTn id="86" presetID="31" presetClass="entr" presetSubtype="0" fill="hold" nodeType="after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500" fill="hold"/>
                                        <p:tgtEl>
                                          <p:spTgt spid="37"/>
                                        </p:tgtEl>
                                        <p:attrNameLst>
                                          <p:attrName>ppt_w</p:attrName>
                                        </p:attrNameLst>
                                      </p:cBhvr>
                                      <p:tavLst>
                                        <p:tav tm="0">
                                          <p:val>
                                            <p:fltVal val="0"/>
                                          </p:val>
                                        </p:tav>
                                        <p:tav tm="100000">
                                          <p:val>
                                            <p:strVal val="#ppt_w"/>
                                          </p:val>
                                        </p:tav>
                                      </p:tavLst>
                                    </p:anim>
                                    <p:anim calcmode="lin" valueType="num">
                                      <p:cBhvr>
                                        <p:cTn id="89" dur="500" fill="hold"/>
                                        <p:tgtEl>
                                          <p:spTgt spid="37"/>
                                        </p:tgtEl>
                                        <p:attrNameLst>
                                          <p:attrName>ppt_h</p:attrName>
                                        </p:attrNameLst>
                                      </p:cBhvr>
                                      <p:tavLst>
                                        <p:tav tm="0">
                                          <p:val>
                                            <p:fltVal val="0"/>
                                          </p:val>
                                        </p:tav>
                                        <p:tav tm="100000">
                                          <p:val>
                                            <p:strVal val="#ppt_h"/>
                                          </p:val>
                                        </p:tav>
                                      </p:tavLst>
                                    </p:anim>
                                    <p:anim calcmode="lin" valueType="num">
                                      <p:cBhvr>
                                        <p:cTn id="90" dur="500" fill="hold"/>
                                        <p:tgtEl>
                                          <p:spTgt spid="37"/>
                                        </p:tgtEl>
                                        <p:attrNameLst>
                                          <p:attrName>style.rotation</p:attrName>
                                        </p:attrNameLst>
                                      </p:cBhvr>
                                      <p:tavLst>
                                        <p:tav tm="0">
                                          <p:val>
                                            <p:fltVal val="90"/>
                                          </p:val>
                                        </p:tav>
                                        <p:tav tm="100000">
                                          <p:val>
                                            <p:fltVal val="0"/>
                                          </p:val>
                                        </p:tav>
                                      </p:tavLst>
                                    </p:anim>
                                    <p:animEffect transition="in" filter="fade">
                                      <p:cBhvr>
                                        <p:cTn id="91" dur="500"/>
                                        <p:tgtEl>
                                          <p:spTgt spid="37"/>
                                        </p:tgtEl>
                                      </p:cBhvr>
                                    </p:animEffect>
                                  </p:childTnLst>
                                </p:cTn>
                              </p:par>
                            </p:childTnLst>
                          </p:cTn>
                        </p:par>
                        <p:par>
                          <p:cTn id="92" fill="hold">
                            <p:stCondLst>
                              <p:cond delay="6250"/>
                            </p:stCondLst>
                            <p:childTnLst>
                              <p:par>
                                <p:cTn id="93" presetID="22" presetClass="entr" presetSubtype="8"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left)">
                                      <p:cBhvr>
                                        <p:cTn id="95"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29" grpId="0"/>
      <p:bldP spid="30" grpId="0"/>
      <p:bldP spid="31" grpId="0"/>
      <p:bldP spid="32" grpId="0"/>
      <p:bldP spid="34" grpId="0" animBg="1"/>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99B07D4D-CFE7-4BD0-89FB-4B7439273EC3}"/>
              </a:ext>
            </a:extLst>
          </p:cNvPr>
          <p:cNvGrpSpPr/>
          <p:nvPr/>
        </p:nvGrpSpPr>
        <p:grpSpPr>
          <a:xfrm>
            <a:off x="314715" y="0"/>
            <a:ext cx="3204383" cy="1263252"/>
            <a:chOff x="5763015" y="3661001"/>
            <a:chExt cx="3204383" cy="1263252"/>
          </a:xfrm>
        </p:grpSpPr>
        <p:grpSp>
          <p:nvGrpSpPr>
            <p:cNvPr id="13" name="Nhóm 12">
              <a:extLst>
                <a:ext uri="{FF2B5EF4-FFF2-40B4-BE49-F238E27FC236}">
                  <a16:creationId xmlns:a16="http://schemas.microsoft.com/office/drawing/2014/main" id="{A124166B-633C-4D51-A5E4-94C46E84BCBA}"/>
                </a:ext>
              </a:extLst>
            </p:cNvPr>
            <p:cNvGrpSpPr/>
            <p:nvPr/>
          </p:nvGrpSpPr>
          <p:grpSpPr>
            <a:xfrm>
              <a:off x="5763015" y="3677758"/>
              <a:ext cx="2718839" cy="1246495"/>
              <a:chOff x="5494136" y="2596658"/>
              <a:chExt cx="2718839" cy="1246495"/>
            </a:xfrm>
            <a:solidFill>
              <a:srgbClr val="00B050"/>
            </a:solidFill>
          </p:grpSpPr>
          <p:sp>
            <p:nvSpPr>
              <p:cNvPr id="15" name="Hình chữ nhật: Góc Tròn 14">
                <a:extLst>
                  <a:ext uri="{FF2B5EF4-FFF2-40B4-BE49-F238E27FC236}">
                    <a16:creationId xmlns:a16="http://schemas.microsoft.com/office/drawing/2014/main" id="{34D91130-C715-45BC-A6C1-EB8EDFC8105D}"/>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21" name="Hộp Văn bản 20">
                <a:extLst>
                  <a:ext uri="{FF2B5EF4-FFF2-40B4-BE49-F238E27FC236}">
                    <a16:creationId xmlns:a16="http://schemas.microsoft.com/office/drawing/2014/main" id="{FE2E318F-F8C3-429E-9B4C-392A20FE4CCB}"/>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14" name="Hộp Văn bản 13">
              <a:extLst>
                <a:ext uri="{FF2B5EF4-FFF2-40B4-BE49-F238E27FC236}">
                  <a16:creationId xmlns:a16="http://schemas.microsoft.com/office/drawing/2014/main" id="{27BC7FA6-4F7F-40A6-956A-A81BB05CD226}"/>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grpSp>
      <p:sp>
        <p:nvSpPr>
          <p:cNvPr id="4" name="Chỗ dành sẵn cho Số hiệu Bản chiếu 3">
            <a:extLst>
              <a:ext uri="{FF2B5EF4-FFF2-40B4-BE49-F238E27FC236}">
                <a16:creationId xmlns:a16="http://schemas.microsoft.com/office/drawing/2014/main" id="{577D5A44-A285-4639-9C67-6C7F83366FAC}"/>
              </a:ext>
            </a:extLst>
          </p:cNvPr>
          <p:cNvSpPr>
            <a:spLocks noGrp="1"/>
          </p:cNvSpPr>
          <p:nvPr>
            <p:ph type="sldNum" sz="quarter" idx="12"/>
          </p:nvPr>
        </p:nvSpPr>
        <p:spPr/>
        <p:txBody>
          <a:bodyPr/>
          <a:lstStyle/>
          <a:p>
            <a:fld id="{219FEC4F-2863-4258-8DA6-7E72115F78B1}" type="slidenum">
              <a:rPr lang="vi-VN" smtClean="0"/>
              <a:pPr/>
              <a:t>19</a:t>
            </a:fld>
            <a:endParaRPr lang="vi-VN"/>
          </a:p>
        </p:txBody>
      </p:sp>
      <p:pic>
        <p:nvPicPr>
          <p:cNvPr id="10" name="Đồ họa 9" descr="Mạng">
            <a:extLst>
              <a:ext uri="{FF2B5EF4-FFF2-40B4-BE49-F238E27FC236}">
                <a16:creationId xmlns:a16="http://schemas.microsoft.com/office/drawing/2014/main" id="{E2318237-50B1-4B88-BC98-510C2F0975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680" y="-116705"/>
            <a:ext cx="695900" cy="695900"/>
          </a:xfrm>
          <a:prstGeom prst="rect">
            <a:avLst/>
          </a:prstGeom>
        </p:spPr>
      </p:pic>
      <p:sp>
        <p:nvSpPr>
          <p:cNvPr id="22" name="Hộp Văn bản 21">
            <a:extLst>
              <a:ext uri="{FF2B5EF4-FFF2-40B4-BE49-F238E27FC236}">
                <a16:creationId xmlns:a16="http://schemas.microsoft.com/office/drawing/2014/main" id="{F9FB4F44-3A7E-4F20-8830-E045EEDA26B9}"/>
              </a:ext>
            </a:extLst>
          </p:cNvPr>
          <p:cNvSpPr txBox="1"/>
          <p:nvPr/>
        </p:nvSpPr>
        <p:spPr>
          <a:xfrm>
            <a:off x="1181100" y="1477740"/>
            <a:ext cx="2716069" cy="461665"/>
          </a:xfrm>
          <a:prstGeom prst="rect">
            <a:avLst/>
          </a:prstGeom>
          <a:solidFill>
            <a:srgbClr val="00B050"/>
          </a:solidFill>
        </p:spPr>
        <p:txBody>
          <a:bodyPr wrap="square">
            <a:spAutoFit/>
          </a:bodyPr>
          <a:lstStyle/>
          <a:p>
            <a:pPr algn="ctr"/>
            <a:r>
              <a:rPr lang="vi-VN" sz="2400" b="1" dirty="0" err="1">
                <a:solidFill>
                  <a:schemeClr val="bg1"/>
                </a:solidFill>
                <a:effectLst/>
              </a:rPr>
              <a:t>Activity</a:t>
            </a:r>
            <a:r>
              <a:rPr lang="vi-VN" sz="2400" b="1" dirty="0">
                <a:solidFill>
                  <a:schemeClr val="bg1"/>
                </a:solidFill>
                <a:effectLst/>
              </a:rPr>
              <a:t> </a:t>
            </a:r>
            <a:r>
              <a:rPr lang="vi-VN" sz="2400" b="1" dirty="0" err="1">
                <a:solidFill>
                  <a:schemeClr val="bg1"/>
                </a:solidFill>
                <a:effectLst/>
              </a:rPr>
              <a:t>là</a:t>
            </a:r>
            <a:r>
              <a:rPr lang="vi-VN" sz="2400" b="1" dirty="0">
                <a:solidFill>
                  <a:schemeClr val="bg1"/>
                </a:solidFill>
                <a:effectLst/>
              </a:rPr>
              <a:t> </a:t>
            </a:r>
            <a:r>
              <a:rPr lang="vi-VN" sz="2400" b="1" dirty="0" err="1">
                <a:solidFill>
                  <a:schemeClr val="bg1"/>
                </a:solidFill>
                <a:effectLst/>
              </a:rPr>
              <a:t>gì</a:t>
            </a:r>
            <a:endParaRPr lang="vi-VN" sz="2400" dirty="0">
              <a:solidFill>
                <a:schemeClr val="bg1"/>
              </a:solidFill>
              <a:effectLst/>
            </a:endParaRPr>
          </a:p>
        </p:txBody>
      </p:sp>
      <p:sp>
        <p:nvSpPr>
          <p:cNvPr id="3" name="Hình chữ nhật 2">
            <a:extLst>
              <a:ext uri="{FF2B5EF4-FFF2-40B4-BE49-F238E27FC236}">
                <a16:creationId xmlns:a16="http://schemas.microsoft.com/office/drawing/2014/main" id="{8C590E7A-47CE-4BA7-AF0A-D7A6E42D14BE}"/>
              </a:ext>
            </a:extLst>
          </p:cNvPr>
          <p:cNvSpPr/>
          <p:nvPr/>
        </p:nvSpPr>
        <p:spPr>
          <a:xfrm>
            <a:off x="1181100" y="1939405"/>
            <a:ext cx="9829800" cy="19697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2000">
                <a:effectLst/>
              </a:rPr>
              <a:t>Activity của một worker cụ thể là một đơn vị công việc mà một cá nhân trong vai trò đó có thể được yêu cầu thực hiện. Activity có mục đích rõ ràng, thường được thể hiện bằng cách tạo ra hoặc cập nhật một số artifact, chẳng hạn như một model, một class, một kế hoạch.</a:t>
            </a:r>
          </a:p>
        </p:txBody>
      </p:sp>
      <p:sp>
        <p:nvSpPr>
          <p:cNvPr id="23" name="Hộp Văn bản 22">
            <a:extLst>
              <a:ext uri="{FF2B5EF4-FFF2-40B4-BE49-F238E27FC236}">
                <a16:creationId xmlns:a16="http://schemas.microsoft.com/office/drawing/2014/main" id="{6EE64068-6820-4D1C-934A-E8B84F9698DB}"/>
              </a:ext>
            </a:extLst>
          </p:cNvPr>
          <p:cNvSpPr txBox="1"/>
          <p:nvPr/>
        </p:nvSpPr>
        <p:spPr>
          <a:xfrm>
            <a:off x="596900" y="4088012"/>
            <a:ext cx="7200900" cy="461665"/>
          </a:xfrm>
          <a:prstGeom prst="rect">
            <a:avLst/>
          </a:prstGeom>
          <a:solidFill>
            <a:srgbClr val="00B050"/>
          </a:solidFill>
        </p:spPr>
        <p:txBody>
          <a:bodyPr wrap="square">
            <a:spAutoFit/>
          </a:bodyPr>
          <a:lstStyle/>
          <a:p>
            <a:pPr algn="ctr"/>
            <a:r>
              <a:rPr lang="vi-VN" sz="2400" b="1" dirty="0" err="1">
                <a:solidFill>
                  <a:schemeClr val="bg1"/>
                </a:solidFill>
                <a:effectLst/>
              </a:rPr>
              <a:t>Ví</a:t>
            </a:r>
            <a:r>
              <a:rPr lang="vi-VN" sz="2400" b="1" dirty="0">
                <a:solidFill>
                  <a:schemeClr val="bg1"/>
                </a:solidFill>
                <a:effectLst/>
              </a:rPr>
              <a:t> </a:t>
            </a:r>
            <a:r>
              <a:rPr lang="vi-VN" sz="2400" b="1" dirty="0" err="1">
                <a:solidFill>
                  <a:schemeClr val="bg1"/>
                </a:solidFill>
                <a:effectLst/>
              </a:rPr>
              <a:t>dụ</a:t>
            </a:r>
            <a:r>
              <a:rPr lang="vi-VN" sz="2400" b="1" dirty="0">
                <a:solidFill>
                  <a:schemeClr val="bg1"/>
                </a:solidFill>
                <a:effectLst/>
              </a:rPr>
              <a:t> </a:t>
            </a:r>
            <a:r>
              <a:rPr lang="vi-VN" sz="2400" b="1" dirty="0" err="1">
                <a:solidFill>
                  <a:schemeClr val="bg1"/>
                </a:solidFill>
                <a:effectLst/>
              </a:rPr>
              <a:t>về</a:t>
            </a:r>
            <a:r>
              <a:rPr lang="vi-VN" sz="2400" b="1" dirty="0">
                <a:solidFill>
                  <a:schemeClr val="bg1"/>
                </a:solidFill>
                <a:effectLst/>
              </a:rPr>
              <a:t> 1 </a:t>
            </a:r>
            <a:r>
              <a:rPr lang="vi-VN" sz="2400" b="1" dirty="0" err="1">
                <a:solidFill>
                  <a:schemeClr val="bg1"/>
                </a:solidFill>
                <a:effectLst/>
              </a:rPr>
              <a:t>số</a:t>
            </a:r>
            <a:r>
              <a:rPr lang="vi-VN" sz="2400" b="1" dirty="0">
                <a:solidFill>
                  <a:schemeClr val="bg1"/>
                </a:solidFill>
                <a:effectLst/>
              </a:rPr>
              <a:t> </a:t>
            </a:r>
            <a:r>
              <a:rPr lang="vi-VN" sz="2400" b="1" dirty="0" err="1">
                <a:solidFill>
                  <a:schemeClr val="bg1"/>
                </a:solidFill>
                <a:effectLst/>
              </a:rPr>
              <a:t>activity</a:t>
            </a:r>
            <a:r>
              <a:rPr lang="vi-VN" sz="2400" b="1" dirty="0">
                <a:solidFill>
                  <a:schemeClr val="bg1"/>
                </a:solidFill>
                <a:effectLst/>
              </a:rPr>
              <a:t> trong 1 </a:t>
            </a:r>
            <a:r>
              <a:rPr lang="vi-VN" sz="2400" b="1" dirty="0" err="1">
                <a:solidFill>
                  <a:schemeClr val="bg1"/>
                </a:solidFill>
                <a:effectLst/>
              </a:rPr>
              <a:t>dự</a:t>
            </a:r>
            <a:r>
              <a:rPr lang="vi-VN" sz="2400" b="1" dirty="0">
                <a:solidFill>
                  <a:schemeClr val="bg1"/>
                </a:solidFill>
                <a:effectLst/>
              </a:rPr>
              <a:t> </a:t>
            </a:r>
            <a:r>
              <a:rPr lang="vi-VN" sz="2400" b="1" dirty="0" err="1">
                <a:solidFill>
                  <a:schemeClr val="bg1"/>
                </a:solidFill>
                <a:effectLst/>
              </a:rPr>
              <a:t>án</a:t>
            </a:r>
            <a:r>
              <a:rPr lang="vi-VN" sz="2400" b="1" dirty="0">
                <a:solidFill>
                  <a:schemeClr val="bg1"/>
                </a:solidFill>
                <a:effectLst/>
              </a:rPr>
              <a:t> </a:t>
            </a:r>
            <a:r>
              <a:rPr lang="vi-VN" sz="2400" b="1" dirty="0" err="1">
                <a:solidFill>
                  <a:schemeClr val="bg1"/>
                </a:solidFill>
                <a:effectLst/>
              </a:rPr>
              <a:t>phần</a:t>
            </a:r>
            <a:r>
              <a:rPr lang="vi-VN" sz="2400" b="1" dirty="0">
                <a:solidFill>
                  <a:schemeClr val="bg1"/>
                </a:solidFill>
                <a:effectLst/>
              </a:rPr>
              <a:t> </a:t>
            </a:r>
            <a:r>
              <a:rPr lang="vi-VN" sz="2400" b="1" dirty="0" err="1">
                <a:solidFill>
                  <a:schemeClr val="bg1"/>
                </a:solidFill>
                <a:effectLst/>
              </a:rPr>
              <a:t>mềm</a:t>
            </a:r>
            <a:r>
              <a:rPr lang="vi-VN" sz="2400" b="1" dirty="0">
                <a:solidFill>
                  <a:schemeClr val="bg1"/>
                </a:solidFill>
                <a:effectLst/>
              </a:rPr>
              <a:t>:</a:t>
            </a:r>
            <a:endParaRPr lang="vi-VN" sz="2400" dirty="0">
              <a:solidFill>
                <a:schemeClr val="bg1"/>
              </a:solidFill>
              <a:effectLst/>
            </a:endParaRPr>
          </a:p>
        </p:txBody>
      </p:sp>
      <p:sp>
        <p:nvSpPr>
          <p:cNvPr id="24" name="Hình chữ nhật 23">
            <a:extLst>
              <a:ext uri="{FF2B5EF4-FFF2-40B4-BE49-F238E27FC236}">
                <a16:creationId xmlns:a16="http://schemas.microsoft.com/office/drawing/2014/main" id="{58C7B29F-07B8-41DC-88F0-53F06CF68E84}"/>
              </a:ext>
            </a:extLst>
          </p:cNvPr>
          <p:cNvSpPr/>
          <p:nvPr/>
        </p:nvSpPr>
        <p:spPr>
          <a:xfrm>
            <a:off x="596900" y="4555605"/>
            <a:ext cx="10998200" cy="19697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sz="2000" dirty="0" err="1">
                <a:effectLst/>
              </a:rPr>
              <a:t>Lập</a:t>
            </a:r>
            <a:r>
              <a:rPr lang="vi-VN" sz="2000" dirty="0">
                <a:effectLst/>
              </a:rPr>
              <a:t> </a:t>
            </a:r>
            <a:r>
              <a:rPr lang="vi-VN" sz="2000" dirty="0" err="1">
                <a:effectLst/>
              </a:rPr>
              <a:t>một</a:t>
            </a:r>
            <a:r>
              <a:rPr lang="vi-VN" sz="2000" dirty="0">
                <a:effectLst/>
              </a:rPr>
              <a:t> </a:t>
            </a:r>
            <a:r>
              <a:rPr lang="vi-VN" sz="2000" dirty="0" err="1">
                <a:effectLst/>
              </a:rPr>
              <a:t>iteration</a:t>
            </a:r>
            <a:r>
              <a:rPr lang="vi-VN" sz="2000" dirty="0">
                <a:effectLst/>
              </a:rPr>
              <a:t>: </a:t>
            </a:r>
            <a:r>
              <a:rPr lang="vi-VN" sz="2000" dirty="0" err="1">
                <a:effectLst/>
              </a:rPr>
              <a:t>dành</a:t>
            </a:r>
            <a:r>
              <a:rPr lang="vi-VN" sz="2000" dirty="0">
                <a:effectLst/>
              </a:rPr>
              <a:t> cho </a:t>
            </a:r>
            <a:r>
              <a:rPr lang="vi-VN" sz="2000" dirty="0" err="1">
                <a:effectLst/>
              </a:rPr>
              <a:t>project</a:t>
            </a:r>
            <a:r>
              <a:rPr lang="vi-VN" sz="2000" dirty="0">
                <a:effectLst/>
              </a:rPr>
              <a:t> </a:t>
            </a:r>
            <a:r>
              <a:rPr lang="vi-VN" sz="2000" dirty="0" err="1">
                <a:effectLst/>
              </a:rPr>
              <a:t>manager</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Xác</a:t>
            </a:r>
            <a:r>
              <a:rPr lang="vi-VN" sz="2000" dirty="0">
                <a:effectLst/>
              </a:rPr>
              <a:t> </a:t>
            </a:r>
            <a:r>
              <a:rPr lang="vi-VN" sz="2000" dirty="0" err="1">
                <a:effectLst/>
              </a:rPr>
              <a:t>định</a:t>
            </a:r>
            <a:r>
              <a:rPr lang="vi-VN" sz="2000" dirty="0">
                <a:effectLst/>
              </a:rPr>
              <a:t> </a:t>
            </a:r>
            <a:r>
              <a:rPr lang="vi-VN" sz="2000" dirty="0" err="1">
                <a:effectLst/>
              </a:rPr>
              <a:t>các</a:t>
            </a:r>
            <a:r>
              <a:rPr lang="vi-VN" sz="2000" dirty="0">
                <a:effectLst/>
              </a:rPr>
              <a:t> </a:t>
            </a:r>
            <a:r>
              <a:rPr lang="vi-VN" sz="2000" dirty="0" err="1">
                <a:effectLst/>
              </a:rPr>
              <a:t>Use-Case</a:t>
            </a:r>
            <a:r>
              <a:rPr lang="vi-VN" sz="2000" dirty="0">
                <a:effectLst/>
              </a:rPr>
              <a:t> </a:t>
            </a:r>
            <a:r>
              <a:rPr lang="vi-VN" sz="2000" dirty="0" err="1">
                <a:effectLst/>
              </a:rPr>
              <a:t>và</a:t>
            </a:r>
            <a:r>
              <a:rPr lang="vi-VN" sz="2000" dirty="0">
                <a:effectLst/>
              </a:rPr>
              <a:t> </a:t>
            </a:r>
            <a:r>
              <a:rPr lang="vi-VN" sz="2000" dirty="0" err="1">
                <a:effectLst/>
              </a:rPr>
              <a:t>các</a:t>
            </a:r>
            <a:r>
              <a:rPr lang="vi-VN" sz="2000" dirty="0">
                <a:effectLst/>
              </a:rPr>
              <a:t> </a:t>
            </a:r>
            <a:r>
              <a:rPr lang="vi-VN" sz="2000" dirty="0" err="1">
                <a:effectLst/>
              </a:rPr>
              <a:t>actor</a:t>
            </a:r>
            <a:r>
              <a:rPr lang="vi-VN" sz="2000" dirty="0">
                <a:effectLst/>
              </a:rPr>
              <a:t> </a:t>
            </a:r>
            <a:r>
              <a:rPr lang="vi-VN" sz="2000" dirty="0" err="1">
                <a:effectLst/>
              </a:rPr>
              <a:t>của</a:t>
            </a:r>
            <a:r>
              <a:rPr lang="vi-VN" sz="2000" dirty="0">
                <a:effectLst/>
              </a:rPr>
              <a:t> </a:t>
            </a:r>
            <a:r>
              <a:rPr lang="vi-VN" sz="2000" dirty="0" err="1">
                <a:effectLst/>
              </a:rPr>
              <a:t>hệ</a:t>
            </a:r>
            <a:r>
              <a:rPr lang="vi-VN" sz="2000" dirty="0">
                <a:effectLst/>
              </a:rPr>
              <a:t> </a:t>
            </a:r>
            <a:r>
              <a:rPr lang="vi-VN" sz="2000" dirty="0" err="1">
                <a:effectLst/>
              </a:rPr>
              <a:t>thống</a:t>
            </a:r>
            <a:r>
              <a:rPr lang="vi-VN" sz="2000" dirty="0">
                <a:effectLst/>
              </a:rPr>
              <a:t>: </a:t>
            </a:r>
            <a:r>
              <a:rPr lang="vi-VN" sz="2000" dirty="0" err="1">
                <a:effectLst/>
              </a:rPr>
              <a:t>dành</a:t>
            </a:r>
            <a:r>
              <a:rPr lang="vi-VN" sz="2000" dirty="0">
                <a:effectLst/>
              </a:rPr>
              <a:t> cho </a:t>
            </a:r>
            <a:r>
              <a:rPr lang="vi-VN" sz="2000" dirty="0" err="1">
                <a:effectLst/>
              </a:rPr>
              <a:t>người</a:t>
            </a:r>
            <a:r>
              <a:rPr lang="vi-VN" sz="2000" dirty="0">
                <a:effectLst/>
              </a:rPr>
              <a:t> phân </a:t>
            </a:r>
            <a:r>
              <a:rPr lang="vi-VN" sz="2000" dirty="0" err="1">
                <a:effectLst/>
              </a:rPr>
              <a:t>tích</a:t>
            </a:r>
            <a:r>
              <a:rPr lang="vi-VN" sz="2000" dirty="0">
                <a:effectLst/>
              </a:rPr>
              <a:t> </a:t>
            </a:r>
            <a:r>
              <a:rPr lang="vi-VN" sz="2000" dirty="0" err="1">
                <a:effectLst/>
              </a:rPr>
              <a:t>hệ</a:t>
            </a:r>
            <a:r>
              <a:rPr lang="vi-VN" sz="2000" dirty="0">
                <a:effectLst/>
              </a:rPr>
              <a:t> </a:t>
            </a:r>
            <a:r>
              <a:rPr lang="vi-VN" sz="2000" dirty="0" err="1">
                <a:effectLst/>
              </a:rPr>
              <a:t>thống</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Đánh</a:t>
            </a:r>
            <a:r>
              <a:rPr lang="vi-VN" sz="2000" dirty="0">
                <a:effectLst/>
              </a:rPr>
              <a:t> </a:t>
            </a:r>
            <a:r>
              <a:rPr lang="vi-VN" sz="2000" dirty="0" err="1">
                <a:effectLst/>
              </a:rPr>
              <a:t>giá</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 </a:t>
            </a:r>
            <a:r>
              <a:rPr lang="vi-VN" sz="2000" dirty="0" err="1">
                <a:effectLst/>
              </a:rPr>
              <a:t>dành</a:t>
            </a:r>
            <a:r>
              <a:rPr lang="vi-VN" sz="2000" dirty="0">
                <a:effectLst/>
              </a:rPr>
              <a:t> cho </a:t>
            </a:r>
            <a:r>
              <a:rPr lang="vi-VN" sz="2000" dirty="0" err="1">
                <a:effectLst/>
              </a:rPr>
              <a:t>người</a:t>
            </a:r>
            <a:r>
              <a:rPr lang="vi-VN" sz="2000" dirty="0">
                <a:effectLst/>
              </a:rPr>
              <a:t> </a:t>
            </a:r>
            <a:r>
              <a:rPr lang="vi-VN" sz="2000" dirty="0" err="1">
                <a:effectLst/>
              </a:rPr>
              <a:t>đánh</a:t>
            </a:r>
            <a:r>
              <a:rPr lang="vi-VN" sz="2000" dirty="0">
                <a:effectLst/>
              </a:rPr>
              <a:t> </a:t>
            </a:r>
            <a:r>
              <a:rPr lang="vi-VN" sz="2000" dirty="0" err="1">
                <a:effectLst/>
              </a:rPr>
              <a:t>giá</a:t>
            </a:r>
            <a:r>
              <a:rPr lang="vi-VN" sz="2000" dirty="0">
                <a:effectLst/>
              </a:rPr>
              <a:t> </a:t>
            </a:r>
            <a:r>
              <a:rPr lang="vi-VN" sz="2000" dirty="0" err="1">
                <a:effectLst/>
              </a:rPr>
              <a:t>thiết</a:t>
            </a:r>
            <a:r>
              <a:rPr lang="vi-VN" sz="2000" dirty="0">
                <a:effectLst/>
              </a:rPr>
              <a:t> </a:t>
            </a:r>
            <a:r>
              <a:rPr lang="vi-VN" sz="2000" dirty="0" err="1">
                <a:effectLst/>
              </a:rPr>
              <a:t>kế</a:t>
            </a:r>
            <a:r>
              <a:rPr lang="vi-VN" sz="2000" dirty="0">
                <a:effectLst/>
              </a:rPr>
              <a:t>.</a:t>
            </a:r>
          </a:p>
          <a:p>
            <a:pPr marL="342900" indent="-342900" algn="just">
              <a:lnSpc>
                <a:spcPct val="150000"/>
              </a:lnSpc>
              <a:buFont typeface="Arial" panose="020B0604020202020204" pitchFamily="34" charset="0"/>
              <a:buChar char="•"/>
            </a:pPr>
            <a:r>
              <a:rPr lang="vi-VN" sz="2000" dirty="0" err="1">
                <a:effectLst/>
              </a:rPr>
              <a:t>Kiểm</a:t>
            </a:r>
            <a:r>
              <a:rPr lang="vi-VN" sz="2000" dirty="0">
                <a:effectLst/>
              </a:rPr>
              <a:t> tra </a:t>
            </a:r>
            <a:r>
              <a:rPr lang="vi-VN" sz="2000" dirty="0" err="1">
                <a:effectLst/>
              </a:rPr>
              <a:t>hiệu</a:t>
            </a:r>
            <a:r>
              <a:rPr lang="vi-VN" sz="2000" dirty="0">
                <a:effectLst/>
              </a:rPr>
              <a:t> </a:t>
            </a:r>
            <a:r>
              <a:rPr lang="vi-VN" sz="2000" dirty="0" err="1">
                <a:effectLst/>
              </a:rPr>
              <a:t>suất</a:t>
            </a:r>
            <a:r>
              <a:rPr lang="vi-VN" sz="2000" dirty="0">
                <a:effectLst/>
              </a:rPr>
              <a:t>: </a:t>
            </a:r>
            <a:r>
              <a:rPr lang="vi-VN" sz="2000" dirty="0" err="1">
                <a:effectLst/>
              </a:rPr>
              <a:t>dành</a:t>
            </a:r>
            <a:r>
              <a:rPr lang="vi-VN" sz="2000" dirty="0">
                <a:effectLst/>
              </a:rPr>
              <a:t> cho </a:t>
            </a:r>
            <a:r>
              <a:rPr lang="vi-VN" sz="2000" dirty="0" err="1">
                <a:effectLst/>
              </a:rPr>
              <a:t>người</a:t>
            </a:r>
            <a:r>
              <a:rPr lang="vi-VN" sz="2000" dirty="0">
                <a:effectLst/>
              </a:rPr>
              <a:t> </a:t>
            </a:r>
            <a:r>
              <a:rPr lang="vi-VN" sz="2000" dirty="0" err="1">
                <a:effectLst/>
              </a:rPr>
              <a:t>kiểm</a:t>
            </a:r>
            <a:r>
              <a:rPr lang="vi-VN" sz="2000" dirty="0">
                <a:effectLst/>
              </a:rPr>
              <a:t> tra </a:t>
            </a:r>
            <a:r>
              <a:rPr lang="vi-VN" sz="2000" dirty="0" err="1">
                <a:effectLst/>
              </a:rPr>
              <a:t>hiệu</a:t>
            </a:r>
            <a:r>
              <a:rPr lang="vi-VN" sz="2000" dirty="0">
                <a:effectLst/>
              </a:rPr>
              <a:t> </a:t>
            </a:r>
            <a:r>
              <a:rPr lang="vi-VN" sz="2000" dirty="0" err="1">
                <a:effectLst/>
              </a:rPr>
              <a:t>suất</a:t>
            </a:r>
            <a:r>
              <a:rPr lang="vi-VN" sz="2000" dirty="0">
                <a:effectLst/>
              </a:rPr>
              <a:t>.</a:t>
            </a:r>
          </a:p>
        </p:txBody>
      </p:sp>
    </p:spTree>
    <p:extLst>
      <p:ext uri="{BB962C8B-B14F-4D97-AF65-F5344CB8AC3E}">
        <p14:creationId xmlns:p14="http://schemas.microsoft.com/office/powerpoint/2010/main" val="2301541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99B07D4D-CFE7-4BD0-89FB-4B7439273EC3}"/>
              </a:ext>
            </a:extLst>
          </p:cNvPr>
          <p:cNvGrpSpPr/>
          <p:nvPr/>
        </p:nvGrpSpPr>
        <p:grpSpPr>
          <a:xfrm>
            <a:off x="314715" y="0"/>
            <a:ext cx="3204383" cy="1263252"/>
            <a:chOff x="5763015" y="3661001"/>
            <a:chExt cx="3204383" cy="1263252"/>
          </a:xfrm>
        </p:grpSpPr>
        <p:grpSp>
          <p:nvGrpSpPr>
            <p:cNvPr id="13" name="Nhóm 12">
              <a:extLst>
                <a:ext uri="{FF2B5EF4-FFF2-40B4-BE49-F238E27FC236}">
                  <a16:creationId xmlns:a16="http://schemas.microsoft.com/office/drawing/2014/main" id="{A124166B-633C-4D51-A5E4-94C46E84BCBA}"/>
                </a:ext>
              </a:extLst>
            </p:cNvPr>
            <p:cNvGrpSpPr/>
            <p:nvPr/>
          </p:nvGrpSpPr>
          <p:grpSpPr>
            <a:xfrm>
              <a:off x="5763015" y="3677758"/>
              <a:ext cx="2718839" cy="1246495"/>
              <a:chOff x="5494136" y="2596658"/>
              <a:chExt cx="2718839" cy="1246495"/>
            </a:xfrm>
            <a:solidFill>
              <a:srgbClr val="00B050"/>
            </a:solidFill>
          </p:grpSpPr>
          <p:sp>
            <p:nvSpPr>
              <p:cNvPr id="15" name="Hình chữ nhật: Góc Tròn 14">
                <a:extLst>
                  <a:ext uri="{FF2B5EF4-FFF2-40B4-BE49-F238E27FC236}">
                    <a16:creationId xmlns:a16="http://schemas.microsoft.com/office/drawing/2014/main" id="{34D91130-C715-45BC-A6C1-EB8EDFC8105D}"/>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21" name="Hộp Văn bản 20">
                <a:extLst>
                  <a:ext uri="{FF2B5EF4-FFF2-40B4-BE49-F238E27FC236}">
                    <a16:creationId xmlns:a16="http://schemas.microsoft.com/office/drawing/2014/main" id="{FE2E318F-F8C3-429E-9B4C-392A20FE4CCB}"/>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14" name="Hộp Văn bản 13">
              <a:extLst>
                <a:ext uri="{FF2B5EF4-FFF2-40B4-BE49-F238E27FC236}">
                  <a16:creationId xmlns:a16="http://schemas.microsoft.com/office/drawing/2014/main" id="{27BC7FA6-4F7F-40A6-956A-A81BB05CD226}"/>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grpSp>
      <p:sp>
        <p:nvSpPr>
          <p:cNvPr id="4" name="Chỗ dành sẵn cho Số hiệu Bản chiếu 3">
            <a:extLst>
              <a:ext uri="{FF2B5EF4-FFF2-40B4-BE49-F238E27FC236}">
                <a16:creationId xmlns:a16="http://schemas.microsoft.com/office/drawing/2014/main" id="{577D5A44-A285-4639-9C67-6C7F83366FAC}"/>
              </a:ext>
            </a:extLst>
          </p:cNvPr>
          <p:cNvSpPr>
            <a:spLocks noGrp="1"/>
          </p:cNvSpPr>
          <p:nvPr>
            <p:ph type="sldNum" sz="quarter" idx="12"/>
          </p:nvPr>
        </p:nvSpPr>
        <p:spPr/>
        <p:txBody>
          <a:bodyPr/>
          <a:lstStyle/>
          <a:p>
            <a:fld id="{219FEC4F-2863-4258-8DA6-7E72115F78B1}" type="slidenum">
              <a:rPr lang="vi-VN" smtClean="0"/>
              <a:pPr/>
              <a:t>20</a:t>
            </a:fld>
            <a:endParaRPr lang="vi-VN"/>
          </a:p>
        </p:txBody>
      </p:sp>
      <p:pic>
        <p:nvPicPr>
          <p:cNvPr id="10" name="Đồ họa 9" descr="Mạng">
            <a:extLst>
              <a:ext uri="{FF2B5EF4-FFF2-40B4-BE49-F238E27FC236}">
                <a16:creationId xmlns:a16="http://schemas.microsoft.com/office/drawing/2014/main" id="{E2318237-50B1-4B88-BC98-510C2F0975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680" y="-116705"/>
            <a:ext cx="695900" cy="695900"/>
          </a:xfrm>
          <a:prstGeom prst="rect">
            <a:avLst/>
          </a:prstGeom>
        </p:spPr>
      </p:pic>
      <p:sp>
        <p:nvSpPr>
          <p:cNvPr id="22" name="Hộp Văn bản 21">
            <a:extLst>
              <a:ext uri="{FF2B5EF4-FFF2-40B4-BE49-F238E27FC236}">
                <a16:creationId xmlns:a16="http://schemas.microsoft.com/office/drawing/2014/main" id="{F9FB4F44-3A7E-4F20-8830-E045EEDA26B9}"/>
              </a:ext>
            </a:extLst>
          </p:cNvPr>
          <p:cNvSpPr txBox="1"/>
          <p:nvPr/>
        </p:nvSpPr>
        <p:spPr>
          <a:xfrm>
            <a:off x="850900" y="1477740"/>
            <a:ext cx="2716069" cy="461665"/>
          </a:xfrm>
          <a:prstGeom prst="rect">
            <a:avLst/>
          </a:prstGeom>
          <a:solidFill>
            <a:srgbClr val="00B050"/>
          </a:solidFill>
        </p:spPr>
        <p:txBody>
          <a:bodyPr wrap="square">
            <a:spAutoFit/>
          </a:bodyPr>
          <a:lstStyle/>
          <a:p>
            <a:pPr algn="ctr"/>
            <a:r>
              <a:rPr lang="vi-VN" sz="2400" b="1">
                <a:solidFill>
                  <a:schemeClr val="bg1"/>
                </a:solidFill>
                <a:effectLst/>
              </a:rPr>
              <a:t>Workflow là gì?</a:t>
            </a:r>
            <a:endParaRPr lang="vi-VN" sz="2400" dirty="0">
              <a:solidFill>
                <a:schemeClr val="bg1"/>
              </a:solidFill>
              <a:effectLst/>
            </a:endParaRPr>
          </a:p>
        </p:txBody>
      </p:sp>
      <p:sp>
        <p:nvSpPr>
          <p:cNvPr id="3" name="Hình chữ nhật 2">
            <a:extLst>
              <a:ext uri="{FF2B5EF4-FFF2-40B4-BE49-F238E27FC236}">
                <a16:creationId xmlns:a16="http://schemas.microsoft.com/office/drawing/2014/main" id="{8C590E7A-47CE-4BA7-AF0A-D7A6E42D14BE}"/>
              </a:ext>
            </a:extLst>
          </p:cNvPr>
          <p:cNvSpPr/>
          <p:nvPr/>
        </p:nvSpPr>
        <p:spPr>
          <a:xfrm>
            <a:off x="850900" y="1939405"/>
            <a:ext cx="3225800" cy="23785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2000">
                <a:effectLst/>
              </a:rPr>
              <a:t>Workflow là một chuỗi các hoạt động tạo ra kết quả có giá trị có thể quan sát được.</a:t>
            </a:r>
          </a:p>
        </p:txBody>
      </p:sp>
      <p:sp>
        <p:nvSpPr>
          <p:cNvPr id="23" name="Hộp Văn bản 22">
            <a:extLst>
              <a:ext uri="{FF2B5EF4-FFF2-40B4-BE49-F238E27FC236}">
                <a16:creationId xmlns:a16="http://schemas.microsoft.com/office/drawing/2014/main" id="{6EE64068-6820-4D1C-934A-E8B84F9698DB}"/>
              </a:ext>
            </a:extLst>
          </p:cNvPr>
          <p:cNvSpPr txBox="1"/>
          <p:nvPr/>
        </p:nvSpPr>
        <p:spPr>
          <a:xfrm>
            <a:off x="4498585" y="1198403"/>
            <a:ext cx="6565900" cy="461665"/>
          </a:xfrm>
          <a:prstGeom prst="rect">
            <a:avLst/>
          </a:prstGeom>
          <a:solidFill>
            <a:srgbClr val="00B050"/>
          </a:solidFill>
        </p:spPr>
        <p:txBody>
          <a:bodyPr wrap="square">
            <a:spAutoFit/>
          </a:bodyPr>
          <a:lstStyle/>
          <a:p>
            <a:pPr algn="ctr"/>
            <a:r>
              <a:rPr lang="vi-VN" sz="2400" b="1" dirty="0" err="1">
                <a:solidFill>
                  <a:schemeClr val="bg1"/>
                </a:solidFill>
                <a:effectLst/>
              </a:rPr>
              <a:t>Nội</a:t>
            </a:r>
            <a:r>
              <a:rPr lang="vi-VN" sz="2400" b="1" dirty="0">
                <a:solidFill>
                  <a:schemeClr val="bg1"/>
                </a:solidFill>
                <a:effectLst/>
              </a:rPr>
              <a:t> dung 9 </a:t>
            </a:r>
            <a:r>
              <a:rPr lang="vi-VN" sz="2400" b="1" dirty="0" err="1">
                <a:solidFill>
                  <a:schemeClr val="bg1"/>
                </a:solidFill>
                <a:effectLst/>
              </a:rPr>
              <a:t>workflows</a:t>
            </a:r>
            <a:r>
              <a:rPr lang="vi-VN" sz="2400" b="1" dirty="0">
                <a:solidFill>
                  <a:schemeClr val="bg1"/>
                </a:solidFill>
                <a:effectLst/>
              </a:rPr>
              <a:t> cơ </a:t>
            </a:r>
            <a:r>
              <a:rPr lang="vi-VN" sz="2400" b="1" dirty="0" err="1">
                <a:solidFill>
                  <a:schemeClr val="bg1"/>
                </a:solidFill>
                <a:effectLst/>
              </a:rPr>
              <a:t>bản</a:t>
            </a:r>
            <a:r>
              <a:rPr lang="vi-VN" sz="2400" b="1" dirty="0">
                <a:solidFill>
                  <a:schemeClr val="bg1"/>
                </a:solidFill>
                <a:effectLst/>
              </a:rPr>
              <a:t> trong RUP?</a:t>
            </a:r>
            <a:endParaRPr lang="vi-VN" sz="2400" dirty="0">
              <a:solidFill>
                <a:schemeClr val="bg1"/>
              </a:solidFill>
              <a:effectLst/>
            </a:endParaRPr>
          </a:p>
        </p:txBody>
      </p:sp>
      <p:sp>
        <p:nvSpPr>
          <p:cNvPr id="24" name="Hình chữ nhật 23">
            <a:extLst>
              <a:ext uri="{FF2B5EF4-FFF2-40B4-BE49-F238E27FC236}">
                <a16:creationId xmlns:a16="http://schemas.microsoft.com/office/drawing/2014/main" id="{58C7B29F-07B8-41DC-88F0-53F06CF68E84}"/>
              </a:ext>
            </a:extLst>
          </p:cNvPr>
          <p:cNvSpPr/>
          <p:nvPr/>
        </p:nvSpPr>
        <p:spPr>
          <a:xfrm>
            <a:off x="4498585" y="1665995"/>
            <a:ext cx="7048500" cy="42835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1.	Business modeling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2.	Requirement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3.	Analysis &amp; Design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4.	Implementation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5.	Test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6.	Deployment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7.	Project Management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8.	Configuration and Change Management workflow.</a:t>
            </a:r>
          </a:p>
          <a:p>
            <a:pPr marL="342900" indent="-342900" algn="just">
              <a:lnSpc>
                <a:spcPct val="150000"/>
              </a:lnSpc>
              <a:buFont typeface="Arial" panose="020B0604020202020204" pitchFamily="34" charset="0"/>
              <a:buChar char="•"/>
            </a:pPr>
            <a:r>
              <a:rPr lang="en-US" sz="2000">
                <a:effectLst/>
                <a:latin typeface="Arial" panose="020B0604020202020204" pitchFamily="34" charset="0"/>
                <a:cs typeface="Arial" panose="020B0604020202020204" pitchFamily="34" charset="0"/>
              </a:rPr>
              <a:t>9.	Environment workflow.</a:t>
            </a:r>
            <a:endParaRPr lang="vi-VN" sz="20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694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Đồ họa 3" descr="Mạng">
            <a:extLst>
              <a:ext uri="{FF2B5EF4-FFF2-40B4-BE49-F238E27FC236}">
                <a16:creationId xmlns:a16="http://schemas.microsoft.com/office/drawing/2014/main" id="{83DD2A85-87A3-414A-ADDB-6F366CF11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654" y="829932"/>
            <a:ext cx="4722726" cy="4722726"/>
          </a:xfrm>
          <a:prstGeom prst="rect">
            <a:avLst/>
          </a:prstGeom>
        </p:spPr>
      </p:pic>
      <p:sp>
        <p:nvSpPr>
          <p:cNvPr id="5" name="Hộp Văn bản 4">
            <a:extLst>
              <a:ext uri="{FF2B5EF4-FFF2-40B4-BE49-F238E27FC236}">
                <a16:creationId xmlns:a16="http://schemas.microsoft.com/office/drawing/2014/main" id="{E9EF77C3-419F-4991-B3D7-7FFBE6C0DDAA}"/>
              </a:ext>
            </a:extLst>
          </p:cNvPr>
          <p:cNvSpPr txBox="1"/>
          <p:nvPr/>
        </p:nvSpPr>
        <p:spPr>
          <a:xfrm>
            <a:off x="5066380" y="1067636"/>
            <a:ext cx="6930346" cy="4247317"/>
          </a:xfrm>
          <a:prstGeom prst="rect">
            <a:avLst/>
          </a:prstGeom>
          <a:noFill/>
        </p:spPr>
        <p:txBody>
          <a:bodyPr wrap="square" rtlCol="0">
            <a:spAutoFit/>
          </a:bodyPr>
          <a:lstStyle/>
          <a:p>
            <a:r>
              <a:rPr lang="vi-VN" sz="5400" b="1" dirty="0">
                <a:solidFill>
                  <a:srgbClr val="E7715C"/>
                </a:solidFill>
              </a:rPr>
              <a:t>THANK</a:t>
            </a:r>
            <a:r>
              <a:rPr lang="vi-VN" sz="5400" b="1" dirty="0">
                <a:solidFill>
                  <a:schemeClr val="bg1"/>
                </a:solidFill>
              </a:rPr>
              <a:t> </a:t>
            </a:r>
          </a:p>
          <a:p>
            <a:r>
              <a:rPr lang="vi-VN" sz="5400" b="1" dirty="0">
                <a:solidFill>
                  <a:srgbClr val="3485BB"/>
                </a:solidFill>
              </a:rPr>
              <a:t>YOU</a:t>
            </a:r>
            <a:r>
              <a:rPr lang="vi-VN" sz="5400" b="1" dirty="0">
                <a:solidFill>
                  <a:schemeClr val="bg1"/>
                </a:solidFill>
              </a:rPr>
              <a:t> </a:t>
            </a:r>
          </a:p>
          <a:p>
            <a:r>
              <a:rPr lang="vi-VN" sz="5400" b="1" dirty="0">
                <a:solidFill>
                  <a:srgbClr val="2DA78B"/>
                </a:solidFill>
              </a:rPr>
              <a:t>VERY MUCH</a:t>
            </a:r>
          </a:p>
          <a:p>
            <a:r>
              <a:rPr lang="vi-VN" sz="5400" b="1" dirty="0">
                <a:solidFill>
                  <a:srgbClr val="E06F26"/>
                </a:solidFill>
              </a:rPr>
              <a:t>FOR </a:t>
            </a:r>
          </a:p>
          <a:p>
            <a:r>
              <a:rPr lang="vi-VN" sz="5400" b="1" dirty="0">
                <a:solidFill>
                  <a:srgbClr val="E6B02A"/>
                </a:solidFill>
              </a:rPr>
              <a:t>YOUR ATTENTION!</a:t>
            </a:r>
          </a:p>
        </p:txBody>
      </p:sp>
      <p:sp>
        <p:nvSpPr>
          <p:cNvPr id="3" name="Chỗ dành sẵn cho Số hiệu Bản chiếu 2">
            <a:extLst>
              <a:ext uri="{FF2B5EF4-FFF2-40B4-BE49-F238E27FC236}">
                <a16:creationId xmlns:a16="http://schemas.microsoft.com/office/drawing/2014/main" id="{467BC66E-B21C-4774-87B0-04076B55E4FC}"/>
              </a:ext>
            </a:extLst>
          </p:cNvPr>
          <p:cNvSpPr>
            <a:spLocks noGrp="1"/>
          </p:cNvSpPr>
          <p:nvPr>
            <p:ph type="sldNum" sz="quarter" idx="12"/>
          </p:nvPr>
        </p:nvSpPr>
        <p:spPr/>
        <p:txBody>
          <a:bodyPr/>
          <a:lstStyle/>
          <a:p>
            <a:fld id="{219FEC4F-2863-4258-8DA6-7E72115F78B1}" type="slidenum">
              <a:rPr lang="vi-VN" smtClean="0"/>
              <a:t>21</a:t>
            </a:fld>
            <a:endParaRPr lang="vi-VN"/>
          </a:p>
        </p:txBody>
      </p:sp>
    </p:spTree>
    <p:extLst>
      <p:ext uri="{BB962C8B-B14F-4D97-AF65-F5344CB8AC3E}">
        <p14:creationId xmlns:p14="http://schemas.microsoft.com/office/powerpoint/2010/main" val="2231674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Nhóm 10">
            <a:extLst>
              <a:ext uri="{FF2B5EF4-FFF2-40B4-BE49-F238E27FC236}">
                <a16:creationId xmlns:a16="http://schemas.microsoft.com/office/drawing/2014/main" id="{8724CC8A-3E47-412E-B756-FDB82D18EAB9}"/>
              </a:ext>
            </a:extLst>
          </p:cNvPr>
          <p:cNvGrpSpPr/>
          <p:nvPr/>
        </p:nvGrpSpPr>
        <p:grpSpPr>
          <a:xfrm>
            <a:off x="0" y="-14609"/>
            <a:ext cx="3007693" cy="1280498"/>
            <a:chOff x="4085844" y="312666"/>
            <a:chExt cx="3007693" cy="1280498"/>
          </a:xfrm>
        </p:grpSpPr>
        <p:grpSp>
          <p:nvGrpSpPr>
            <p:cNvPr id="12" name="Nhóm 11">
              <a:extLst>
                <a:ext uri="{FF2B5EF4-FFF2-40B4-BE49-F238E27FC236}">
                  <a16:creationId xmlns:a16="http://schemas.microsoft.com/office/drawing/2014/main" id="{9E1581DE-27C5-4F6F-83E7-5379B980F0BF}"/>
                </a:ext>
              </a:extLst>
            </p:cNvPr>
            <p:cNvGrpSpPr/>
            <p:nvPr/>
          </p:nvGrpSpPr>
          <p:grpSpPr>
            <a:xfrm>
              <a:off x="4123802" y="346669"/>
              <a:ext cx="2969735" cy="1246495"/>
              <a:chOff x="3892750" y="313845"/>
              <a:chExt cx="2969735" cy="1246495"/>
            </a:xfrm>
          </p:grpSpPr>
          <p:sp>
            <p:nvSpPr>
              <p:cNvPr id="14" name="Hình chữ nhật: Góc Tròn 13">
                <a:extLst>
                  <a:ext uri="{FF2B5EF4-FFF2-40B4-BE49-F238E27FC236}">
                    <a16:creationId xmlns:a16="http://schemas.microsoft.com/office/drawing/2014/main" id="{CC7AF6CD-9E9F-4595-8AF7-95632B8025E0}"/>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15" name="Hộp Văn bản 14">
                <a:extLst>
                  <a:ext uri="{FF2B5EF4-FFF2-40B4-BE49-F238E27FC236}">
                    <a16:creationId xmlns:a16="http://schemas.microsoft.com/office/drawing/2014/main" id="{CBDC8509-6897-48F3-ABEB-4C953BB268AE}"/>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13" name="Hộp Văn bản 12">
              <a:extLst>
                <a:ext uri="{FF2B5EF4-FFF2-40B4-BE49-F238E27FC236}">
                  <a16:creationId xmlns:a16="http://schemas.microsoft.com/office/drawing/2014/main" id="{8BF7ABD9-9ACD-426F-B0AA-4D810701453C}"/>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sp>
        <p:nvSpPr>
          <p:cNvPr id="3" name="Chỗ dành sẵn cho Số hiệu Bản chiếu 2">
            <a:extLst>
              <a:ext uri="{FF2B5EF4-FFF2-40B4-BE49-F238E27FC236}">
                <a16:creationId xmlns:a16="http://schemas.microsoft.com/office/drawing/2014/main" id="{41BDF129-A541-4210-ABA4-D0F4690C9571}"/>
              </a:ext>
            </a:extLst>
          </p:cNvPr>
          <p:cNvSpPr>
            <a:spLocks noGrp="1"/>
          </p:cNvSpPr>
          <p:nvPr>
            <p:ph type="sldNum" sz="quarter" idx="12"/>
          </p:nvPr>
        </p:nvSpPr>
        <p:spPr/>
        <p:txBody>
          <a:bodyPr/>
          <a:lstStyle/>
          <a:p>
            <a:fld id="{219FEC4F-2863-4258-8DA6-7E72115F78B1}" type="slidenum">
              <a:rPr lang="vi-VN" smtClean="0"/>
              <a:t>2</a:t>
            </a:fld>
            <a:endParaRPr lang="vi-VN"/>
          </a:p>
        </p:txBody>
      </p:sp>
      <p:pic>
        <p:nvPicPr>
          <p:cNvPr id="66" name="Đồ họa 65" descr="Mạng">
            <a:extLst>
              <a:ext uri="{FF2B5EF4-FFF2-40B4-BE49-F238E27FC236}">
                <a16:creationId xmlns:a16="http://schemas.microsoft.com/office/drawing/2014/main" id="{95792A23-3CFC-4E40-80E1-703A11F241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3361" y="-44232"/>
            <a:ext cx="723901" cy="723901"/>
          </a:xfrm>
          <a:prstGeom prst="rect">
            <a:avLst/>
          </a:prstGeom>
        </p:spPr>
      </p:pic>
      <p:sp>
        <p:nvSpPr>
          <p:cNvPr id="2" name="Hình chữ nhật 1">
            <a:extLst>
              <a:ext uri="{FF2B5EF4-FFF2-40B4-BE49-F238E27FC236}">
                <a16:creationId xmlns:a16="http://schemas.microsoft.com/office/drawing/2014/main" id="{53EB6D53-D877-4907-A3B9-F21A44FE387A}"/>
              </a:ext>
            </a:extLst>
          </p:cNvPr>
          <p:cNvSpPr/>
          <p:nvPr/>
        </p:nvSpPr>
        <p:spPr>
          <a:xfrm>
            <a:off x="2398402" y="2861734"/>
            <a:ext cx="7696587" cy="1677722"/>
          </a:xfrm>
          <a:prstGeom prst="rect">
            <a:avLst/>
          </a:prstGeom>
          <a:noFill/>
          <a:ln>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2000" b="1" dirty="0">
                <a:effectLst/>
                <a:highlight>
                  <a:srgbClr val="E6B02A"/>
                </a:highlight>
                <a:latin typeface="Arial" panose="020B0604020202020204" pitchFamily="34" charset="0"/>
              </a:rPr>
              <a:t>Quy </a:t>
            </a:r>
            <a:r>
              <a:rPr lang="vi-VN" sz="2000" b="1" dirty="0" err="1">
                <a:effectLst/>
                <a:highlight>
                  <a:srgbClr val="E6B02A"/>
                </a:highlight>
                <a:latin typeface="Arial" panose="020B0604020202020204" pitchFamily="34" charset="0"/>
              </a:rPr>
              <a:t>trình</a:t>
            </a:r>
            <a:r>
              <a:rPr lang="vi-VN" sz="2000" b="1" dirty="0">
                <a:effectLst/>
                <a:highlight>
                  <a:srgbClr val="E6B02A"/>
                </a:highlight>
                <a:latin typeface="Arial" panose="020B0604020202020204" pitchFamily="34" charset="0"/>
              </a:rPr>
              <a:t> </a:t>
            </a:r>
            <a:r>
              <a:rPr lang="vi-VN" sz="2000" b="1" dirty="0" err="1">
                <a:effectLst/>
                <a:highlight>
                  <a:srgbClr val="E6B02A"/>
                </a:highlight>
                <a:latin typeface="Arial" panose="020B0604020202020204" pitchFamily="34" charset="0"/>
              </a:rPr>
              <a:t>phát</a:t>
            </a:r>
            <a:r>
              <a:rPr lang="vi-VN" sz="2000" b="1" dirty="0">
                <a:effectLst/>
                <a:highlight>
                  <a:srgbClr val="E6B02A"/>
                </a:highlight>
                <a:latin typeface="Arial" panose="020B0604020202020204" pitchFamily="34" charset="0"/>
              </a:rPr>
              <a:t> </a:t>
            </a:r>
            <a:r>
              <a:rPr lang="vi-VN" sz="2000" b="1" dirty="0" err="1">
                <a:effectLst/>
                <a:highlight>
                  <a:srgbClr val="E6B02A"/>
                </a:highlight>
                <a:latin typeface="Arial" panose="020B0604020202020204" pitchFamily="34" charset="0"/>
              </a:rPr>
              <a:t>triển</a:t>
            </a:r>
            <a:r>
              <a:rPr lang="vi-VN" sz="2000" b="1" dirty="0">
                <a:effectLst/>
                <a:highlight>
                  <a:srgbClr val="E6B02A"/>
                </a:highlight>
                <a:latin typeface="Arial" panose="020B0604020202020204" pitchFamily="34" charset="0"/>
              </a:rPr>
              <a:t> </a:t>
            </a:r>
            <a:r>
              <a:rPr lang="vi-VN" sz="2000" b="1" dirty="0" err="1">
                <a:effectLst/>
                <a:highlight>
                  <a:srgbClr val="E6B02A"/>
                </a:highlight>
                <a:latin typeface="Arial" panose="020B0604020202020204" pitchFamily="34" charset="0"/>
              </a:rPr>
              <a:t>phần</a:t>
            </a:r>
            <a:r>
              <a:rPr lang="vi-VN" sz="2000" b="1" dirty="0">
                <a:effectLst/>
                <a:highlight>
                  <a:srgbClr val="E6B02A"/>
                </a:highlight>
                <a:latin typeface="Arial" panose="020B0604020202020204" pitchFamily="34" charset="0"/>
              </a:rPr>
              <a:t> </a:t>
            </a:r>
            <a:r>
              <a:rPr lang="vi-VN" sz="2000" b="1" dirty="0" err="1">
                <a:effectLst/>
                <a:highlight>
                  <a:srgbClr val="E6B02A"/>
                </a:highlight>
                <a:latin typeface="Arial" panose="020B0604020202020204" pitchFamily="34" charset="0"/>
              </a:rPr>
              <a:t>mềm</a:t>
            </a:r>
            <a:r>
              <a:rPr lang="vi-VN" sz="2000" b="1" dirty="0">
                <a:effectLst/>
                <a:highlight>
                  <a:srgbClr val="E6B02A"/>
                </a:highlight>
                <a:latin typeface="Arial" panose="020B0604020202020204" pitchFamily="34" charset="0"/>
              </a:rPr>
              <a:t> </a:t>
            </a:r>
            <a:r>
              <a:rPr lang="vi-VN" sz="2000" dirty="0" err="1">
                <a:effectLst/>
                <a:latin typeface="Arial" panose="020B0604020202020204" pitchFamily="34" charset="0"/>
              </a:rPr>
              <a:t>là</a:t>
            </a:r>
            <a:r>
              <a:rPr lang="vi-VN" sz="2000" dirty="0">
                <a:effectLst/>
                <a:latin typeface="Arial" panose="020B0604020202020204" pitchFamily="34" charset="0"/>
              </a:rPr>
              <a:t> </a:t>
            </a:r>
            <a:r>
              <a:rPr lang="vi-VN" sz="2000" dirty="0" err="1">
                <a:effectLst/>
                <a:latin typeface="Arial" panose="020B0604020202020204" pitchFamily="34" charset="0"/>
              </a:rPr>
              <a:t>một</a:t>
            </a:r>
            <a:r>
              <a:rPr lang="vi-VN" sz="2000" dirty="0">
                <a:effectLst/>
                <a:latin typeface="Arial" panose="020B0604020202020204" pitchFamily="34" charset="0"/>
              </a:rPr>
              <a:t> </a:t>
            </a:r>
            <a:r>
              <a:rPr lang="vi-VN" sz="2000" b="1" dirty="0" err="1">
                <a:effectLst/>
                <a:latin typeface="Arial" panose="020B0604020202020204" pitchFamily="34" charset="0"/>
              </a:rPr>
              <a:t>cấu</a:t>
            </a:r>
            <a:r>
              <a:rPr lang="vi-VN" sz="2000" b="1" dirty="0">
                <a:effectLst/>
                <a:latin typeface="Arial" panose="020B0604020202020204" pitchFamily="34" charset="0"/>
              </a:rPr>
              <a:t> </a:t>
            </a:r>
            <a:r>
              <a:rPr lang="vi-VN" sz="2000" b="1" dirty="0" err="1">
                <a:effectLst/>
                <a:latin typeface="Arial" panose="020B0604020202020204" pitchFamily="34" charset="0"/>
              </a:rPr>
              <a:t>trúc</a:t>
            </a:r>
            <a:r>
              <a:rPr lang="vi-VN" sz="2000" b="1" dirty="0">
                <a:effectLst/>
                <a:latin typeface="Arial" panose="020B0604020202020204" pitchFamily="34" charset="0"/>
              </a:rPr>
              <a:t> </a:t>
            </a:r>
            <a:r>
              <a:rPr lang="vi-VN" sz="2000" dirty="0">
                <a:effectLst/>
                <a:latin typeface="Arial" panose="020B0604020202020204" pitchFamily="34" charset="0"/>
              </a:rPr>
              <a:t>bao </a:t>
            </a:r>
            <a:r>
              <a:rPr lang="vi-VN" sz="2000" dirty="0" err="1">
                <a:effectLst/>
                <a:latin typeface="Arial" panose="020B0604020202020204" pitchFamily="34" charset="0"/>
              </a:rPr>
              <a:t>gồm</a:t>
            </a:r>
            <a:r>
              <a:rPr lang="vi-VN" sz="2000" dirty="0">
                <a:effectLst/>
                <a:latin typeface="Arial" panose="020B0604020202020204" pitchFamily="34" charset="0"/>
              </a:rPr>
              <a:t> </a:t>
            </a:r>
            <a:r>
              <a:rPr lang="vi-VN" sz="2000" dirty="0" err="1">
                <a:effectLst/>
                <a:latin typeface="Arial" panose="020B0604020202020204" pitchFamily="34" charset="0"/>
              </a:rPr>
              <a:t>tập</a:t>
            </a:r>
            <a:r>
              <a:rPr lang="vi-VN" sz="2000" dirty="0">
                <a:effectLst/>
                <a:latin typeface="Arial" panose="020B0604020202020204" pitchFamily="34" charset="0"/>
              </a:rPr>
              <a:t> </a:t>
            </a:r>
            <a:r>
              <a:rPr lang="vi-VN" sz="2000" dirty="0" err="1">
                <a:effectLst/>
                <a:latin typeface="Arial" panose="020B0604020202020204" pitchFamily="34" charset="0"/>
              </a:rPr>
              <a:t>hợp</a:t>
            </a:r>
            <a:r>
              <a:rPr lang="vi-VN" sz="2000" dirty="0">
                <a:effectLst/>
                <a:latin typeface="Arial" panose="020B0604020202020204" pitchFamily="34" charset="0"/>
              </a:rPr>
              <a:t> </a:t>
            </a:r>
            <a:r>
              <a:rPr lang="vi-VN" sz="2000" dirty="0" err="1">
                <a:effectLst/>
                <a:latin typeface="Arial" panose="020B0604020202020204" pitchFamily="34" charset="0"/>
              </a:rPr>
              <a:t>các</a:t>
            </a:r>
            <a:r>
              <a:rPr lang="vi-VN" sz="2000" dirty="0">
                <a:effectLst/>
                <a:latin typeface="Arial" panose="020B0604020202020204" pitchFamily="34" charset="0"/>
              </a:rPr>
              <a:t> </a:t>
            </a:r>
            <a:r>
              <a:rPr lang="vi-VN" sz="2000" b="1" dirty="0">
                <a:effectLst/>
                <a:latin typeface="Arial" panose="020B0604020202020204" pitchFamily="34" charset="0"/>
              </a:rPr>
              <a:t>thao </a:t>
            </a:r>
            <a:r>
              <a:rPr lang="vi-VN" sz="2000" b="1" dirty="0" err="1">
                <a:effectLst/>
                <a:latin typeface="Arial" panose="020B0604020202020204" pitchFamily="34" charset="0"/>
              </a:rPr>
              <a:t>tác</a:t>
            </a:r>
            <a:r>
              <a:rPr lang="vi-VN" sz="2000" b="1" dirty="0">
                <a:effectLst/>
                <a:latin typeface="Arial" panose="020B0604020202020204" pitchFamily="34" charset="0"/>
              </a:rPr>
              <a:t> </a:t>
            </a:r>
            <a:r>
              <a:rPr lang="vi-VN" sz="2000" dirty="0" err="1">
                <a:effectLst/>
                <a:latin typeface="Arial" panose="020B0604020202020204" pitchFamily="34" charset="0"/>
              </a:rPr>
              <a:t>và</a:t>
            </a:r>
            <a:r>
              <a:rPr lang="vi-VN" sz="2000" dirty="0">
                <a:effectLst/>
                <a:latin typeface="Arial" panose="020B0604020202020204" pitchFamily="34" charset="0"/>
              </a:rPr>
              <a:t> </a:t>
            </a:r>
            <a:r>
              <a:rPr lang="vi-VN" sz="2000" b="1" dirty="0" err="1">
                <a:effectLst/>
                <a:latin typeface="Arial" panose="020B0604020202020204" pitchFamily="34" charset="0"/>
              </a:rPr>
              <a:t>các</a:t>
            </a:r>
            <a:r>
              <a:rPr lang="vi-VN" sz="2000" b="1" dirty="0">
                <a:effectLst/>
                <a:latin typeface="Arial" panose="020B0604020202020204" pitchFamily="34" charset="0"/>
              </a:rPr>
              <a:t> </a:t>
            </a:r>
            <a:r>
              <a:rPr lang="vi-VN" sz="2000" b="1" dirty="0" err="1">
                <a:effectLst/>
                <a:latin typeface="Arial" panose="020B0604020202020204" pitchFamily="34" charset="0"/>
              </a:rPr>
              <a:t>kết</a:t>
            </a:r>
            <a:r>
              <a:rPr lang="vi-VN" sz="2000" b="1" dirty="0">
                <a:effectLst/>
                <a:latin typeface="Arial" panose="020B0604020202020204" pitchFamily="34" charset="0"/>
              </a:rPr>
              <a:t> </a:t>
            </a:r>
            <a:r>
              <a:rPr lang="vi-VN" sz="2000" b="1" dirty="0" err="1">
                <a:effectLst/>
                <a:latin typeface="Arial" panose="020B0604020202020204" pitchFamily="34" charset="0"/>
              </a:rPr>
              <a:t>quả</a:t>
            </a:r>
            <a:r>
              <a:rPr lang="vi-VN" sz="2000" b="1" dirty="0">
                <a:effectLst/>
                <a:latin typeface="Arial" panose="020B0604020202020204" pitchFamily="34" charset="0"/>
              </a:rPr>
              <a:t> </a:t>
            </a:r>
            <a:r>
              <a:rPr lang="vi-VN" sz="2000" dirty="0">
                <a:effectLst/>
                <a:latin typeface="Arial" panose="020B0604020202020204" pitchFamily="34" charset="0"/>
              </a:rPr>
              <a:t>tương quan </a:t>
            </a:r>
            <a:r>
              <a:rPr lang="vi-VN" sz="2000" dirty="0" err="1">
                <a:effectLst/>
                <a:latin typeface="Arial" panose="020B0604020202020204" pitchFamily="34" charset="0"/>
              </a:rPr>
              <a:t>sử</a:t>
            </a:r>
            <a:r>
              <a:rPr lang="vi-VN" sz="2000" dirty="0">
                <a:effectLst/>
                <a:latin typeface="Arial" panose="020B0604020202020204" pitchFamily="34" charset="0"/>
              </a:rPr>
              <a:t> </a:t>
            </a:r>
            <a:r>
              <a:rPr lang="vi-VN" sz="2000" dirty="0" err="1">
                <a:effectLst/>
                <a:latin typeface="Arial" panose="020B0604020202020204" pitchFamily="34" charset="0"/>
              </a:rPr>
              <a:t>dụng</a:t>
            </a:r>
            <a:r>
              <a:rPr lang="vi-VN" sz="2000" dirty="0">
                <a:effectLst/>
                <a:latin typeface="Arial" panose="020B0604020202020204" pitchFamily="34" charset="0"/>
              </a:rPr>
              <a:t> trong </a:t>
            </a:r>
            <a:r>
              <a:rPr lang="vi-VN" sz="2000" dirty="0" err="1">
                <a:effectLst/>
                <a:latin typeface="Arial" panose="020B0604020202020204" pitchFamily="34" charset="0"/>
              </a:rPr>
              <a:t>việc</a:t>
            </a:r>
            <a:r>
              <a:rPr lang="vi-VN" sz="2000" dirty="0">
                <a:effectLst/>
                <a:latin typeface="Arial" panose="020B0604020202020204" pitchFamily="34" charset="0"/>
              </a:rPr>
              <a:t> </a:t>
            </a:r>
            <a:r>
              <a:rPr lang="vi-VN" sz="2000" dirty="0" err="1">
                <a:effectLst/>
                <a:latin typeface="Arial" panose="020B0604020202020204" pitchFamily="34" charset="0"/>
              </a:rPr>
              <a:t>phát</a:t>
            </a:r>
            <a:r>
              <a:rPr lang="vi-VN" sz="2000" dirty="0">
                <a:effectLst/>
                <a:latin typeface="Arial" panose="020B0604020202020204" pitchFamily="34" charset="0"/>
              </a:rPr>
              <a:t> </a:t>
            </a:r>
            <a:r>
              <a:rPr lang="vi-VN" sz="2000" dirty="0" err="1">
                <a:effectLst/>
                <a:latin typeface="Arial" panose="020B0604020202020204" pitchFamily="34" charset="0"/>
              </a:rPr>
              <a:t>triển</a:t>
            </a:r>
            <a:r>
              <a:rPr lang="vi-VN" sz="2000" dirty="0">
                <a:effectLst/>
                <a:latin typeface="Arial" panose="020B0604020202020204" pitchFamily="34" charset="0"/>
              </a:rPr>
              <a:t> </a:t>
            </a:r>
            <a:r>
              <a:rPr lang="vi-VN" sz="2000" dirty="0" err="1">
                <a:effectLst/>
                <a:latin typeface="Arial" panose="020B0604020202020204" pitchFamily="34" charset="0"/>
              </a:rPr>
              <a:t>để</a:t>
            </a:r>
            <a:r>
              <a:rPr lang="vi-VN" sz="2000" dirty="0">
                <a:effectLst/>
                <a:latin typeface="Arial" panose="020B0604020202020204" pitchFamily="34" charset="0"/>
              </a:rPr>
              <a:t> </a:t>
            </a:r>
            <a:r>
              <a:rPr lang="vi-VN" sz="2000" dirty="0" err="1">
                <a:effectLst/>
                <a:latin typeface="Arial" panose="020B0604020202020204" pitchFamily="34" charset="0"/>
              </a:rPr>
              <a:t>sản</a:t>
            </a:r>
            <a:r>
              <a:rPr lang="vi-VN" sz="2000" dirty="0">
                <a:effectLst/>
                <a:latin typeface="Arial" panose="020B0604020202020204" pitchFamily="34" charset="0"/>
              </a:rPr>
              <a:t> </a:t>
            </a:r>
            <a:r>
              <a:rPr lang="vi-VN" sz="2000" dirty="0" err="1">
                <a:effectLst/>
                <a:latin typeface="Arial" panose="020B0604020202020204" pitchFamily="34" charset="0"/>
              </a:rPr>
              <a:t>xuất</a:t>
            </a:r>
            <a:r>
              <a:rPr lang="vi-VN" sz="2000" dirty="0">
                <a:effectLst/>
                <a:latin typeface="Arial" panose="020B0604020202020204" pitchFamily="34" charset="0"/>
              </a:rPr>
              <a:t> ra </a:t>
            </a:r>
            <a:r>
              <a:rPr lang="vi-VN" sz="2000" dirty="0" err="1">
                <a:effectLst/>
                <a:latin typeface="Arial" panose="020B0604020202020204" pitchFamily="34" charset="0"/>
              </a:rPr>
              <a:t>một</a:t>
            </a:r>
            <a:r>
              <a:rPr lang="vi-VN" sz="2000" dirty="0">
                <a:effectLst/>
                <a:latin typeface="Arial" panose="020B0604020202020204" pitchFamily="34" charset="0"/>
              </a:rPr>
              <a:t> </a:t>
            </a:r>
            <a:r>
              <a:rPr lang="vi-VN" sz="2000" b="1" dirty="0" err="1">
                <a:effectLst/>
                <a:latin typeface="Arial" panose="020B0604020202020204" pitchFamily="34" charset="0"/>
              </a:rPr>
              <a:t>sản</a:t>
            </a:r>
            <a:r>
              <a:rPr lang="vi-VN" sz="2000" b="1" dirty="0">
                <a:effectLst/>
                <a:latin typeface="Arial" panose="020B0604020202020204" pitchFamily="34" charset="0"/>
              </a:rPr>
              <a:t> </a:t>
            </a:r>
            <a:r>
              <a:rPr lang="vi-VN" sz="2000" b="1" dirty="0" err="1">
                <a:effectLst/>
                <a:latin typeface="Arial" panose="020B0604020202020204" pitchFamily="34" charset="0"/>
              </a:rPr>
              <a:t>phẩm</a:t>
            </a:r>
            <a:r>
              <a:rPr lang="vi-VN" sz="2000" b="1" dirty="0">
                <a:effectLst/>
                <a:latin typeface="Arial" panose="020B0604020202020204" pitchFamily="34" charset="0"/>
              </a:rPr>
              <a:t> </a:t>
            </a:r>
            <a:r>
              <a:rPr lang="vi-VN" sz="2000" b="1" dirty="0" err="1">
                <a:effectLst/>
                <a:latin typeface="Arial" panose="020B0604020202020204" pitchFamily="34" charset="0"/>
              </a:rPr>
              <a:t>phần</a:t>
            </a:r>
            <a:r>
              <a:rPr lang="vi-VN" sz="2000" b="1" dirty="0">
                <a:effectLst/>
                <a:latin typeface="Arial" panose="020B0604020202020204" pitchFamily="34" charset="0"/>
              </a:rPr>
              <a:t> </a:t>
            </a:r>
            <a:r>
              <a:rPr lang="vi-VN" sz="2000" b="1" dirty="0" err="1">
                <a:effectLst/>
                <a:latin typeface="Arial" panose="020B0604020202020204" pitchFamily="34" charset="0"/>
              </a:rPr>
              <a:t>mềm</a:t>
            </a:r>
            <a:r>
              <a:rPr lang="vi-VN" sz="2000" dirty="0">
                <a:effectLst/>
                <a:latin typeface="Arial" panose="020B0604020202020204" pitchFamily="34" charset="0"/>
              </a:rPr>
              <a:t>.</a:t>
            </a:r>
            <a:endParaRPr lang="vi-VN" sz="2000" dirty="0">
              <a:effectLst/>
              <a:latin typeface="Calibri" panose="020F0502020204030204" pitchFamily="34" charset="0"/>
            </a:endParaRPr>
          </a:p>
        </p:txBody>
      </p:sp>
    </p:spTree>
    <p:extLst>
      <p:ext uri="{BB962C8B-B14F-4D97-AF65-F5344CB8AC3E}">
        <p14:creationId xmlns:p14="http://schemas.microsoft.com/office/powerpoint/2010/main" val="3860137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Đồ họa 1" descr="Mạng">
            <a:extLst>
              <a:ext uri="{FF2B5EF4-FFF2-40B4-BE49-F238E27FC236}">
                <a16:creationId xmlns:a16="http://schemas.microsoft.com/office/drawing/2014/main" id="{E2A4455D-4344-4F2F-B534-FEB842D1BB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431" y="582092"/>
            <a:ext cx="6302285" cy="6302285"/>
          </a:xfrm>
          <a:prstGeom prst="rect">
            <a:avLst/>
          </a:prstGeom>
        </p:spPr>
      </p:pic>
      <p:sp>
        <p:nvSpPr>
          <p:cNvPr id="9" name="Hình Bầu dục 8">
            <a:extLst>
              <a:ext uri="{FF2B5EF4-FFF2-40B4-BE49-F238E27FC236}">
                <a16:creationId xmlns:a16="http://schemas.microsoft.com/office/drawing/2014/main" id="{F6A5B7AA-3D57-4083-B70D-783CE33D8CE0}"/>
              </a:ext>
            </a:extLst>
          </p:cNvPr>
          <p:cNvSpPr/>
          <p:nvPr/>
        </p:nvSpPr>
        <p:spPr>
          <a:xfrm>
            <a:off x="5173472" y="1301228"/>
            <a:ext cx="1256161" cy="1256161"/>
          </a:xfrm>
          <a:prstGeom prst="ellipse">
            <a:avLst/>
          </a:prstGeom>
          <a:noFill/>
          <a:ln w="57150">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07D6DC0C-D3C5-4A4D-979B-6907057FFDD6}"/>
              </a:ext>
            </a:extLst>
          </p:cNvPr>
          <p:cNvSpPr/>
          <p:nvPr/>
        </p:nvSpPr>
        <p:spPr>
          <a:xfrm>
            <a:off x="7112804" y="2605124"/>
            <a:ext cx="1256161" cy="1256161"/>
          </a:xfrm>
          <a:prstGeom prst="ellipse">
            <a:avLst/>
          </a:prstGeom>
          <a:noFill/>
          <a:ln w="57150">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80E46F01-36E9-4D98-8C9F-7B5C3DA4F890}"/>
              </a:ext>
            </a:extLst>
          </p:cNvPr>
          <p:cNvSpPr/>
          <p:nvPr/>
        </p:nvSpPr>
        <p:spPr>
          <a:xfrm>
            <a:off x="6657706" y="4895240"/>
            <a:ext cx="1256161" cy="1256161"/>
          </a:xfrm>
          <a:prstGeom prst="ellipse">
            <a:avLst/>
          </a:prstGeom>
          <a:noFill/>
          <a:ln w="57150">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961EE048-73C0-40C6-8FFF-D0246C975AA2}"/>
              </a:ext>
            </a:extLst>
          </p:cNvPr>
          <p:cNvSpPr/>
          <p:nvPr/>
        </p:nvSpPr>
        <p:spPr>
          <a:xfrm>
            <a:off x="3680064" y="4887359"/>
            <a:ext cx="1256161" cy="1256161"/>
          </a:xfrm>
          <a:prstGeom prst="ellipse">
            <a:avLst/>
          </a:prstGeom>
          <a:noFill/>
          <a:ln w="57150">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Bầu dục 14">
            <a:extLst>
              <a:ext uri="{FF2B5EF4-FFF2-40B4-BE49-F238E27FC236}">
                <a16:creationId xmlns:a16="http://schemas.microsoft.com/office/drawing/2014/main" id="{FF47426B-5755-4AFA-8397-D826E1DE6839}"/>
              </a:ext>
            </a:extLst>
          </p:cNvPr>
          <p:cNvSpPr/>
          <p:nvPr/>
        </p:nvSpPr>
        <p:spPr>
          <a:xfrm>
            <a:off x="3230702" y="2601446"/>
            <a:ext cx="1256161" cy="1256161"/>
          </a:xfrm>
          <a:prstGeom prst="ellipse">
            <a:avLst/>
          </a:prstGeom>
          <a:noFill/>
          <a:ln w="57150">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6" name="Nhóm 35">
            <a:extLst>
              <a:ext uri="{FF2B5EF4-FFF2-40B4-BE49-F238E27FC236}">
                <a16:creationId xmlns:a16="http://schemas.microsoft.com/office/drawing/2014/main" id="{DE03609D-3680-4A67-98D0-A4082AD2BFF1}"/>
              </a:ext>
            </a:extLst>
          </p:cNvPr>
          <p:cNvGrpSpPr/>
          <p:nvPr/>
        </p:nvGrpSpPr>
        <p:grpSpPr>
          <a:xfrm>
            <a:off x="7945727" y="4940911"/>
            <a:ext cx="1473939" cy="1246495"/>
            <a:chOff x="8820008" y="4858296"/>
            <a:chExt cx="1473939" cy="1246495"/>
          </a:xfrm>
        </p:grpSpPr>
        <p:sp>
          <p:nvSpPr>
            <p:cNvPr id="20" name="Hình chữ nhật: Góc Tròn 19">
              <a:extLst>
                <a:ext uri="{FF2B5EF4-FFF2-40B4-BE49-F238E27FC236}">
                  <a16:creationId xmlns:a16="http://schemas.microsoft.com/office/drawing/2014/main" id="{FD22A92B-DCBF-485F-95F8-3CD00D0633CD}"/>
                </a:ext>
              </a:extLst>
            </p:cNvPr>
            <p:cNvSpPr/>
            <p:nvPr/>
          </p:nvSpPr>
          <p:spPr>
            <a:xfrm>
              <a:off x="8820008" y="5137633"/>
              <a:ext cx="1473939" cy="687823"/>
            </a:xfrm>
            <a:prstGeom prst="roundRect">
              <a:avLst/>
            </a:prstGeom>
            <a:solidFill>
              <a:srgbClr val="E06F26"/>
            </a:solidFill>
            <a:ln w="28575">
              <a:solidFill>
                <a:srgbClr val="E06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06F26"/>
                  </a:solidFill>
                  <a:highlight>
                    <a:srgbClr val="ECECEC"/>
                  </a:highlight>
                </a:rPr>
                <a:t>TÌM HIỂU</a:t>
              </a:r>
            </a:p>
            <a:p>
              <a:r>
                <a:rPr lang="vi-VN" sz="1800" b="1" dirty="0">
                  <a:solidFill>
                    <a:schemeClr val="bg1"/>
                  </a:solidFill>
                </a:rPr>
                <a:t>RUP</a:t>
              </a:r>
            </a:p>
          </p:txBody>
        </p:sp>
        <p:sp>
          <p:nvSpPr>
            <p:cNvPr id="25" name="Hộp Văn bản 24">
              <a:extLst>
                <a:ext uri="{FF2B5EF4-FFF2-40B4-BE49-F238E27FC236}">
                  <a16:creationId xmlns:a16="http://schemas.microsoft.com/office/drawing/2014/main" id="{0B7E66AE-3D3F-4F8F-AFCC-DE591D69A25C}"/>
                </a:ext>
              </a:extLst>
            </p:cNvPr>
            <p:cNvSpPr txBox="1"/>
            <p:nvPr/>
          </p:nvSpPr>
          <p:spPr>
            <a:xfrm>
              <a:off x="10177890" y="4858296"/>
              <a:ext cx="45719" cy="1246495"/>
            </a:xfrm>
            <a:prstGeom prst="rect">
              <a:avLst/>
            </a:prstGeom>
            <a:noFill/>
          </p:spPr>
          <p:txBody>
            <a:bodyPr wrap="square" rtlCol="0">
              <a:spAutoFit/>
            </a:bodyPr>
            <a:lstStyle/>
            <a:p>
              <a:r>
                <a:rPr lang="vi-VN" sz="7500" b="1" dirty="0">
                  <a:solidFill>
                    <a:srgbClr val="E06F26"/>
                  </a:solidFill>
                </a:rPr>
                <a:t>3</a:t>
              </a:r>
            </a:p>
          </p:txBody>
        </p:sp>
      </p:grpSp>
      <p:grpSp>
        <p:nvGrpSpPr>
          <p:cNvPr id="38" name="Nhóm 37">
            <a:extLst>
              <a:ext uri="{FF2B5EF4-FFF2-40B4-BE49-F238E27FC236}">
                <a16:creationId xmlns:a16="http://schemas.microsoft.com/office/drawing/2014/main" id="{CD9B6CE6-F19D-4914-832D-7B85752102DF}"/>
              </a:ext>
            </a:extLst>
          </p:cNvPr>
          <p:cNvGrpSpPr/>
          <p:nvPr/>
        </p:nvGrpSpPr>
        <p:grpSpPr>
          <a:xfrm>
            <a:off x="305263" y="4897025"/>
            <a:ext cx="3390435" cy="1246495"/>
            <a:chOff x="1365043" y="4895881"/>
            <a:chExt cx="3390435" cy="1246495"/>
          </a:xfrm>
        </p:grpSpPr>
        <p:sp>
          <p:nvSpPr>
            <p:cNvPr id="21" name="Hình chữ nhật: Góc Tròn 20">
              <a:extLst>
                <a:ext uri="{FF2B5EF4-FFF2-40B4-BE49-F238E27FC236}">
                  <a16:creationId xmlns:a16="http://schemas.microsoft.com/office/drawing/2014/main" id="{E59FFF24-56AB-48CB-873B-DA6C2BEBC980}"/>
                </a:ext>
              </a:extLst>
            </p:cNvPr>
            <p:cNvSpPr/>
            <p:nvPr/>
          </p:nvSpPr>
          <p:spPr>
            <a:xfrm>
              <a:off x="1820017" y="5184928"/>
              <a:ext cx="2935461" cy="687823"/>
            </a:xfrm>
            <a:prstGeom prst="roundRect">
              <a:avLst/>
            </a:prstGeom>
            <a:solidFill>
              <a:srgbClr val="3485BB"/>
            </a:solidFill>
            <a:ln w="28575">
              <a:solidFill>
                <a:srgbClr val="348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3485BB"/>
                  </a:solidFill>
                  <a:highlight>
                    <a:srgbClr val="ECECEC"/>
                  </a:highlight>
                </a:rPr>
                <a:t>6 BÀI HỌC </a:t>
              </a:r>
            </a:p>
            <a:p>
              <a:r>
                <a:rPr lang="vi-VN" sz="1800" b="1" dirty="0">
                  <a:solidFill>
                    <a:schemeClr val="bg1"/>
                  </a:solidFill>
                </a:rPr>
                <a:t>KINH NGHIỆM QLDUPM</a:t>
              </a:r>
            </a:p>
          </p:txBody>
        </p:sp>
        <p:sp>
          <p:nvSpPr>
            <p:cNvPr id="26" name="Hộp Văn bản 25">
              <a:extLst>
                <a:ext uri="{FF2B5EF4-FFF2-40B4-BE49-F238E27FC236}">
                  <a16:creationId xmlns:a16="http://schemas.microsoft.com/office/drawing/2014/main" id="{8FD8A3CF-03C7-4106-B970-EBC2D6B060F3}"/>
                </a:ext>
              </a:extLst>
            </p:cNvPr>
            <p:cNvSpPr txBox="1"/>
            <p:nvPr/>
          </p:nvSpPr>
          <p:spPr>
            <a:xfrm>
              <a:off x="1365043" y="4895881"/>
              <a:ext cx="45719" cy="1246495"/>
            </a:xfrm>
            <a:prstGeom prst="rect">
              <a:avLst/>
            </a:prstGeom>
            <a:noFill/>
          </p:spPr>
          <p:txBody>
            <a:bodyPr wrap="square" rtlCol="0">
              <a:spAutoFit/>
            </a:bodyPr>
            <a:lstStyle/>
            <a:p>
              <a:r>
                <a:rPr lang="vi-VN" sz="7500" b="1" dirty="0">
                  <a:solidFill>
                    <a:srgbClr val="3485BB"/>
                  </a:solidFill>
                </a:rPr>
                <a:t>4</a:t>
              </a:r>
            </a:p>
          </p:txBody>
        </p:sp>
      </p:grpSp>
      <p:grpSp>
        <p:nvGrpSpPr>
          <p:cNvPr id="39" name="Nhóm 38">
            <a:extLst>
              <a:ext uri="{FF2B5EF4-FFF2-40B4-BE49-F238E27FC236}">
                <a16:creationId xmlns:a16="http://schemas.microsoft.com/office/drawing/2014/main" id="{F951F76E-4189-4972-9B02-F9BD827CB401}"/>
              </a:ext>
            </a:extLst>
          </p:cNvPr>
          <p:cNvGrpSpPr/>
          <p:nvPr/>
        </p:nvGrpSpPr>
        <p:grpSpPr>
          <a:xfrm>
            <a:off x="519580" y="2560556"/>
            <a:ext cx="2711122" cy="1246495"/>
            <a:chOff x="1173178" y="2565384"/>
            <a:chExt cx="2711122" cy="1246495"/>
          </a:xfrm>
        </p:grpSpPr>
        <p:sp>
          <p:nvSpPr>
            <p:cNvPr id="22" name="Hình chữ nhật: Góc Tròn 21">
              <a:extLst>
                <a:ext uri="{FF2B5EF4-FFF2-40B4-BE49-F238E27FC236}">
                  <a16:creationId xmlns:a16="http://schemas.microsoft.com/office/drawing/2014/main" id="{11BBFF58-CE33-49B5-89F2-D6676C76D843}"/>
                </a:ext>
              </a:extLst>
            </p:cNvPr>
            <p:cNvSpPr/>
            <p:nvPr/>
          </p:nvSpPr>
          <p:spPr>
            <a:xfrm>
              <a:off x="1616550" y="2862288"/>
              <a:ext cx="2267750" cy="687823"/>
            </a:xfrm>
            <a:prstGeom prst="roundRect">
              <a:avLst/>
            </a:prstGeom>
            <a:solidFill>
              <a:srgbClr val="E7715C"/>
            </a:solidFill>
            <a:ln w="28575">
              <a:solidFill>
                <a:srgbClr val="E771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E7715C"/>
                  </a:solidFill>
                  <a:highlight>
                    <a:srgbClr val="ECECEC"/>
                  </a:highlight>
                </a:rPr>
                <a:t>GIAI ĐOẠN CHÍNH</a:t>
              </a:r>
            </a:p>
            <a:p>
              <a:r>
                <a:rPr lang="vi-VN" b="1" dirty="0">
                  <a:solidFill>
                    <a:schemeClr val="bg1"/>
                  </a:solidFill>
                </a:rPr>
                <a:t>RUP</a:t>
              </a:r>
              <a:endParaRPr lang="vi-VN" sz="1800" b="1" dirty="0">
                <a:solidFill>
                  <a:schemeClr val="bg1"/>
                </a:solidFill>
              </a:endParaRPr>
            </a:p>
          </p:txBody>
        </p:sp>
        <p:sp>
          <p:nvSpPr>
            <p:cNvPr id="27" name="Hộp Văn bản 26">
              <a:extLst>
                <a:ext uri="{FF2B5EF4-FFF2-40B4-BE49-F238E27FC236}">
                  <a16:creationId xmlns:a16="http://schemas.microsoft.com/office/drawing/2014/main" id="{1A46098A-821C-42BF-B186-4CFBC72A4D09}"/>
                </a:ext>
              </a:extLst>
            </p:cNvPr>
            <p:cNvSpPr txBox="1"/>
            <p:nvPr/>
          </p:nvSpPr>
          <p:spPr>
            <a:xfrm>
              <a:off x="1173178" y="2565384"/>
              <a:ext cx="45719" cy="1246495"/>
            </a:xfrm>
            <a:prstGeom prst="rect">
              <a:avLst/>
            </a:prstGeom>
            <a:noFill/>
          </p:spPr>
          <p:txBody>
            <a:bodyPr wrap="square" rtlCol="0">
              <a:spAutoFit/>
            </a:bodyPr>
            <a:lstStyle/>
            <a:p>
              <a:r>
                <a:rPr lang="vi-VN" sz="7500" b="1" dirty="0">
                  <a:solidFill>
                    <a:srgbClr val="E7715C"/>
                  </a:solidFill>
                </a:rPr>
                <a:t>5</a:t>
              </a:r>
            </a:p>
          </p:txBody>
        </p:sp>
      </p:grpSp>
      <p:grpSp>
        <p:nvGrpSpPr>
          <p:cNvPr id="3" name="Nhóm 2">
            <a:extLst>
              <a:ext uri="{FF2B5EF4-FFF2-40B4-BE49-F238E27FC236}">
                <a16:creationId xmlns:a16="http://schemas.microsoft.com/office/drawing/2014/main" id="{719E22FE-0B73-43EE-A85A-AA96629CEB7A}"/>
              </a:ext>
            </a:extLst>
          </p:cNvPr>
          <p:cNvGrpSpPr/>
          <p:nvPr/>
        </p:nvGrpSpPr>
        <p:grpSpPr>
          <a:xfrm>
            <a:off x="4287472" y="312666"/>
            <a:ext cx="3007693" cy="1280498"/>
            <a:chOff x="4085844" y="312666"/>
            <a:chExt cx="3007693" cy="1280498"/>
          </a:xfrm>
        </p:grpSpPr>
        <p:grpSp>
          <p:nvGrpSpPr>
            <p:cNvPr id="33" name="Nhóm 32">
              <a:extLst>
                <a:ext uri="{FF2B5EF4-FFF2-40B4-BE49-F238E27FC236}">
                  <a16:creationId xmlns:a16="http://schemas.microsoft.com/office/drawing/2014/main" id="{F2727B54-E14C-4002-A048-D6188A69B1DA}"/>
                </a:ext>
              </a:extLst>
            </p:cNvPr>
            <p:cNvGrpSpPr/>
            <p:nvPr/>
          </p:nvGrpSpPr>
          <p:grpSpPr>
            <a:xfrm>
              <a:off x="4123802" y="346669"/>
              <a:ext cx="2969735" cy="1246495"/>
              <a:chOff x="3892750" y="313845"/>
              <a:chExt cx="2969735" cy="1246495"/>
            </a:xfrm>
          </p:grpSpPr>
          <p:sp>
            <p:nvSpPr>
              <p:cNvPr id="17" name="Hình chữ nhật: Góc Tròn 16">
                <a:extLst>
                  <a:ext uri="{FF2B5EF4-FFF2-40B4-BE49-F238E27FC236}">
                    <a16:creationId xmlns:a16="http://schemas.microsoft.com/office/drawing/2014/main" id="{806FCAE2-47A9-4B5B-8263-996AFC5756FE}"/>
                  </a:ext>
                </a:extLst>
              </p:cNvPr>
              <p:cNvSpPr/>
              <p:nvPr/>
            </p:nvSpPr>
            <p:spPr>
              <a:xfrm>
                <a:off x="4373517" y="588201"/>
                <a:ext cx="2488968" cy="687823"/>
              </a:xfrm>
              <a:prstGeom prst="roundRect">
                <a:avLst/>
              </a:prstGeom>
              <a:solidFill>
                <a:srgbClr val="E6B02A"/>
              </a:solidFill>
              <a:ln w="28575">
                <a:solidFill>
                  <a:srgbClr val="E6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b="1" dirty="0">
                    <a:solidFill>
                      <a:srgbClr val="FFC000"/>
                    </a:solidFill>
                    <a:highlight>
                      <a:srgbClr val="ECECEC"/>
                    </a:highlight>
                  </a:rPr>
                  <a:t>KHÁI NIỆM</a:t>
                </a:r>
              </a:p>
              <a:p>
                <a:r>
                  <a:rPr lang="vi-VN" sz="1800" b="1" dirty="0">
                    <a:solidFill>
                      <a:schemeClr val="bg1"/>
                    </a:solidFill>
                  </a:rPr>
                  <a:t>QUY TRÌNH PTPM</a:t>
                </a:r>
              </a:p>
            </p:txBody>
          </p:sp>
          <p:sp>
            <p:nvSpPr>
              <p:cNvPr id="23" name="Hộp Văn bản 22">
                <a:extLst>
                  <a:ext uri="{FF2B5EF4-FFF2-40B4-BE49-F238E27FC236}">
                    <a16:creationId xmlns:a16="http://schemas.microsoft.com/office/drawing/2014/main" id="{4A64D980-FD69-49C8-A1AD-FA17DEFE9AE8}"/>
                  </a:ext>
                </a:extLst>
              </p:cNvPr>
              <p:cNvSpPr txBox="1"/>
              <p:nvPr/>
            </p:nvSpPr>
            <p:spPr>
              <a:xfrm>
                <a:off x="3892750" y="313845"/>
                <a:ext cx="490293" cy="1246495"/>
              </a:xfrm>
              <a:prstGeom prst="rect">
                <a:avLst/>
              </a:prstGeom>
              <a:noFill/>
            </p:spPr>
            <p:txBody>
              <a:bodyPr wrap="square" rtlCol="0">
                <a:spAutoFit/>
              </a:bodyPr>
              <a:lstStyle/>
              <a:p>
                <a:r>
                  <a:rPr lang="vi-VN" sz="7500" b="1" dirty="0">
                    <a:solidFill>
                      <a:srgbClr val="E6B02A"/>
                    </a:solidFill>
                  </a:rPr>
                  <a:t>1</a:t>
                </a:r>
              </a:p>
            </p:txBody>
          </p:sp>
        </p:grpSp>
        <p:sp>
          <p:nvSpPr>
            <p:cNvPr id="28" name="Hộp Văn bản 27">
              <a:extLst>
                <a:ext uri="{FF2B5EF4-FFF2-40B4-BE49-F238E27FC236}">
                  <a16:creationId xmlns:a16="http://schemas.microsoft.com/office/drawing/2014/main" id="{EE1B4D2C-5591-4648-A68E-F3F41A3393BB}"/>
                </a:ext>
              </a:extLst>
            </p:cNvPr>
            <p:cNvSpPr txBox="1"/>
            <p:nvPr/>
          </p:nvSpPr>
          <p:spPr>
            <a:xfrm>
              <a:off x="4085844" y="312666"/>
              <a:ext cx="582601" cy="1246495"/>
            </a:xfrm>
            <a:prstGeom prst="rect">
              <a:avLst/>
            </a:prstGeom>
            <a:noFill/>
          </p:spPr>
          <p:txBody>
            <a:bodyPr wrap="square" rtlCol="0">
              <a:spAutoFit/>
            </a:bodyPr>
            <a:lstStyle/>
            <a:p>
              <a:r>
                <a:rPr lang="vi-VN" sz="7500" b="1" dirty="0">
                  <a:ln>
                    <a:solidFill>
                      <a:schemeClr val="bg1"/>
                    </a:solidFill>
                  </a:ln>
                  <a:noFill/>
                </a:rPr>
                <a:t>1</a:t>
              </a:r>
            </a:p>
          </p:txBody>
        </p:sp>
      </p:grpSp>
      <p:grpSp>
        <p:nvGrpSpPr>
          <p:cNvPr id="5" name="Nhóm 4">
            <a:extLst>
              <a:ext uri="{FF2B5EF4-FFF2-40B4-BE49-F238E27FC236}">
                <a16:creationId xmlns:a16="http://schemas.microsoft.com/office/drawing/2014/main" id="{C7716008-F52D-4AEC-B944-A2B5491E793E}"/>
              </a:ext>
            </a:extLst>
          </p:cNvPr>
          <p:cNvGrpSpPr/>
          <p:nvPr/>
        </p:nvGrpSpPr>
        <p:grpSpPr>
          <a:xfrm>
            <a:off x="8375816" y="2586932"/>
            <a:ext cx="2549499" cy="1276639"/>
            <a:chOff x="8375816" y="2586932"/>
            <a:chExt cx="2549499" cy="1276639"/>
          </a:xfrm>
        </p:grpSpPr>
        <p:grpSp>
          <p:nvGrpSpPr>
            <p:cNvPr id="35" name="Nhóm 34">
              <a:extLst>
                <a:ext uri="{FF2B5EF4-FFF2-40B4-BE49-F238E27FC236}">
                  <a16:creationId xmlns:a16="http://schemas.microsoft.com/office/drawing/2014/main" id="{C48C59E1-AA40-4471-8018-946A1FB259D4}"/>
                </a:ext>
              </a:extLst>
            </p:cNvPr>
            <p:cNvGrpSpPr/>
            <p:nvPr/>
          </p:nvGrpSpPr>
          <p:grpSpPr>
            <a:xfrm>
              <a:off x="8375816" y="2617076"/>
              <a:ext cx="2549499" cy="1246495"/>
              <a:chOff x="6936146" y="2555337"/>
              <a:chExt cx="2549499" cy="1246495"/>
            </a:xfrm>
          </p:grpSpPr>
          <p:sp>
            <p:nvSpPr>
              <p:cNvPr id="19" name="Hình chữ nhật: Góc Tròn 18">
                <a:extLst>
                  <a:ext uri="{FF2B5EF4-FFF2-40B4-BE49-F238E27FC236}">
                    <a16:creationId xmlns:a16="http://schemas.microsoft.com/office/drawing/2014/main" id="{81F2EA7F-40F6-446E-8FF4-6DDFC36D5F33}"/>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24" name="Hộp Văn bản 23">
                <a:extLst>
                  <a:ext uri="{FF2B5EF4-FFF2-40B4-BE49-F238E27FC236}">
                    <a16:creationId xmlns:a16="http://schemas.microsoft.com/office/drawing/2014/main" id="{0B697BA2-7645-4A72-BFEA-4BA5083DB7EE}"/>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29" name="Hộp Văn bản 28">
              <a:extLst>
                <a:ext uri="{FF2B5EF4-FFF2-40B4-BE49-F238E27FC236}">
                  <a16:creationId xmlns:a16="http://schemas.microsoft.com/office/drawing/2014/main" id="{D63E06BD-DF37-4527-9202-AEB41369340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0" name="Hộp Văn bản 29">
            <a:extLst>
              <a:ext uri="{FF2B5EF4-FFF2-40B4-BE49-F238E27FC236}">
                <a16:creationId xmlns:a16="http://schemas.microsoft.com/office/drawing/2014/main" id="{0C1E77EA-B6CE-4E94-B909-FB2BE784BA0F}"/>
              </a:ext>
            </a:extLst>
          </p:cNvPr>
          <p:cNvSpPr txBox="1"/>
          <p:nvPr/>
        </p:nvSpPr>
        <p:spPr>
          <a:xfrm>
            <a:off x="9270665" y="4910152"/>
            <a:ext cx="45719" cy="1246495"/>
          </a:xfrm>
          <a:prstGeom prst="rect">
            <a:avLst/>
          </a:prstGeom>
          <a:noFill/>
        </p:spPr>
        <p:txBody>
          <a:bodyPr wrap="square" rtlCol="0">
            <a:spAutoFit/>
          </a:bodyPr>
          <a:lstStyle/>
          <a:p>
            <a:r>
              <a:rPr lang="vi-VN" sz="7500" b="1" dirty="0">
                <a:ln>
                  <a:solidFill>
                    <a:schemeClr val="bg1"/>
                  </a:solidFill>
                </a:ln>
                <a:noFill/>
              </a:rPr>
              <a:t>3</a:t>
            </a:r>
          </a:p>
        </p:txBody>
      </p:sp>
      <p:sp>
        <p:nvSpPr>
          <p:cNvPr id="31" name="Hộp Văn bản 30">
            <a:extLst>
              <a:ext uri="{FF2B5EF4-FFF2-40B4-BE49-F238E27FC236}">
                <a16:creationId xmlns:a16="http://schemas.microsoft.com/office/drawing/2014/main" id="{C6694FCB-9E8D-43AA-8416-1C0BCC2CD0AA}"/>
              </a:ext>
            </a:extLst>
          </p:cNvPr>
          <p:cNvSpPr txBox="1"/>
          <p:nvPr/>
        </p:nvSpPr>
        <p:spPr>
          <a:xfrm>
            <a:off x="259544" y="4866881"/>
            <a:ext cx="45719" cy="1246495"/>
          </a:xfrm>
          <a:prstGeom prst="rect">
            <a:avLst/>
          </a:prstGeom>
          <a:noFill/>
        </p:spPr>
        <p:txBody>
          <a:bodyPr wrap="square" rtlCol="0">
            <a:spAutoFit/>
          </a:bodyPr>
          <a:lstStyle/>
          <a:p>
            <a:r>
              <a:rPr lang="vi-VN" sz="7500" b="1" dirty="0">
                <a:ln>
                  <a:solidFill>
                    <a:schemeClr val="bg1"/>
                  </a:solidFill>
                </a:ln>
                <a:noFill/>
              </a:rPr>
              <a:t>4</a:t>
            </a:r>
          </a:p>
        </p:txBody>
      </p:sp>
      <p:sp>
        <p:nvSpPr>
          <p:cNvPr id="32" name="Hộp Văn bản 31">
            <a:extLst>
              <a:ext uri="{FF2B5EF4-FFF2-40B4-BE49-F238E27FC236}">
                <a16:creationId xmlns:a16="http://schemas.microsoft.com/office/drawing/2014/main" id="{E7627FAC-3C8C-40AF-BFFA-B385EC7A8735}"/>
              </a:ext>
            </a:extLst>
          </p:cNvPr>
          <p:cNvSpPr txBox="1"/>
          <p:nvPr/>
        </p:nvSpPr>
        <p:spPr>
          <a:xfrm>
            <a:off x="485580" y="2530412"/>
            <a:ext cx="45719" cy="1246495"/>
          </a:xfrm>
          <a:prstGeom prst="rect">
            <a:avLst/>
          </a:prstGeom>
          <a:noFill/>
        </p:spPr>
        <p:txBody>
          <a:bodyPr wrap="square" rtlCol="0">
            <a:spAutoFit/>
          </a:bodyPr>
          <a:lstStyle/>
          <a:p>
            <a:r>
              <a:rPr lang="vi-VN" sz="7500" b="1" dirty="0">
                <a:ln>
                  <a:solidFill>
                    <a:schemeClr val="bg1"/>
                  </a:solidFill>
                </a:ln>
                <a:noFill/>
              </a:rPr>
              <a:t>5</a:t>
            </a:r>
          </a:p>
        </p:txBody>
      </p:sp>
      <p:sp>
        <p:nvSpPr>
          <p:cNvPr id="4" name="Chỗ dành sẵn cho Số hiệu Bản chiếu 3">
            <a:extLst>
              <a:ext uri="{FF2B5EF4-FFF2-40B4-BE49-F238E27FC236}">
                <a16:creationId xmlns:a16="http://schemas.microsoft.com/office/drawing/2014/main" id="{9AF5BA43-46E0-488A-9BAB-2A27D8819357}"/>
              </a:ext>
            </a:extLst>
          </p:cNvPr>
          <p:cNvSpPr>
            <a:spLocks noGrp="1"/>
          </p:cNvSpPr>
          <p:nvPr>
            <p:ph type="sldNum" sz="quarter" idx="12"/>
          </p:nvPr>
        </p:nvSpPr>
        <p:spPr/>
        <p:txBody>
          <a:bodyPr/>
          <a:lstStyle/>
          <a:p>
            <a:fld id="{219FEC4F-2863-4258-8DA6-7E72115F78B1}" type="slidenum">
              <a:rPr lang="vi-VN" smtClean="0"/>
              <a:t>3</a:t>
            </a:fld>
            <a:endParaRPr lang="vi-VN"/>
          </a:p>
        </p:txBody>
      </p:sp>
      <p:sp>
        <p:nvSpPr>
          <p:cNvPr id="34" name="Hình Bầu dục 33">
            <a:extLst>
              <a:ext uri="{FF2B5EF4-FFF2-40B4-BE49-F238E27FC236}">
                <a16:creationId xmlns:a16="http://schemas.microsoft.com/office/drawing/2014/main" id="{6BDB1597-E924-4202-8002-1BE010AA89B2}"/>
              </a:ext>
            </a:extLst>
          </p:cNvPr>
          <p:cNvSpPr/>
          <p:nvPr/>
        </p:nvSpPr>
        <p:spPr>
          <a:xfrm>
            <a:off x="5017299" y="3211101"/>
            <a:ext cx="1548040" cy="154804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7" name="Nhóm 36">
            <a:extLst>
              <a:ext uri="{FF2B5EF4-FFF2-40B4-BE49-F238E27FC236}">
                <a16:creationId xmlns:a16="http://schemas.microsoft.com/office/drawing/2014/main" id="{2B3011F5-A83A-459E-A678-DC62086582EA}"/>
              </a:ext>
            </a:extLst>
          </p:cNvPr>
          <p:cNvGrpSpPr/>
          <p:nvPr/>
        </p:nvGrpSpPr>
        <p:grpSpPr>
          <a:xfrm>
            <a:off x="5763015" y="3677758"/>
            <a:ext cx="2718839" cy="1246495"/>
            <a:chOff x="5494136" y="2596658"/>
            <a:chExt cx="2718839" cy="1246495"/>
          </a:xfrm>
          <a:solidFill>
            <a:srgbClr val="00B050"/>
          </a:solidFill>
        </p:grpSpPr>
        <p:sp>
          <p:nvSpPr>
            <p:cNvPr id="40" name="Hình chữ nhật: Góc Tròn 39">
              <a:extLst>
                <a:ext uri="{FF2B5EF4-FFF2-40B4-BE49-F238E27FC236}">
                  <a16:creationId xmlns:a16="http://schemas.microsoft.com/office/drawing/2014/main" id="{9B874F4F-0923-4916-9E48-08B6E369C7D3}"/>
                </a:ext>
              </a:extLst>
            </p:cNvPr>
            <p:cNvSpPr/>
            <p:nvPr/>
          </p:nvSpPr>
          <p:spPr>
            <a:xfrm>
              <a:off x="5494136" y="2859238"/>
              <a:ext cx="2716069" cy="919066"/>
            </a:xfrm>
            <a:prstGeom prst="roundRect">
              <a:avLst/>
            </a:prstGeom>
            <a:grp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TÌM HIỂU</a:t>
              </a:r>
            </a:p>
            <a:p>
              <a:r>
                <a:rPr lang="vi-VN" sz="1800" b="1" dirty="0">
                  <a:solidFill>
                    <a:schemeClr val="bg1"/>
                  </a:solidFill>
                </a:rPr>
                <a:t>WORKER – ACTIVITY – </a:t>
              </a:r>
              <a:r>
                <a:rPr lang="vi-VN" b="1" dirty="0">
                  <a:solidFill>
                    <a:schemeClr val="bg1"/>
                  </a:solidFill>
                </a:rPr>
                <a:t>WORKFLOW</a:t>
              </a:r>
              <a:endParaRPr lang="vi-VN" sz="1800" b="1" dirty="0">
                <a:solidFill>
                  <a:schemeClr val="bg1"/>
                </a:solidFill>
              </a:endParaRPr>
            </a:p>
          </p:txBody>
        </p:sp>
        <p:sp>
          <p:nvSpPr>
            <p:cNvPr id="41" name="Hộp Văn bản 40">
              <a:extLst>
                <a:ext uri="{FF2B5EF4-FFF2-40B4-BE49-F238E27FC236}">
                  <a16:creationId xmlns:a16="http://schemas.microsoft.com/office/drawing/2014/main" id="{509EFF52-8E13-4D37-B0B2-A03364086F20}"/>
                </a:ext>
              </a:extLst>
            </p:cNvPr>
            <p:cNvSpPr txBox="1"/>
            <p:nvPr/>
          </p:nvSpPr>
          <p:spPr>
            <a:xfrm>
              <a:off x="8167256" y="2596658"/>
              <a:ext cx="45719" cy="1246495"/>
            </a:xfrm>
            <a:prstGeom prst="rect">
              <a:avLst/>
            </a:prstGeom>
            <a:noFill/>
            <a:ln>
              <a:noFill/>
            </a:ln>
          </p:spPr>
          <p:txBody>
            <a:bodyPr wrap="square" rtlCol="0">
              <a:spAutoFit/>
            </a:bodyPr>
            <a:lstStyle/>
            <a:p>
              <a:r>
                <a:rPr lang="vi-VN" sz="7500" b="1" dirty="0">
                  <a:solidFill>
                    <a:srgbClr val="00B050"/>
                  </a:solidFill>
                </a:rPr>
                <a:t>6</a:t>
              </a:r>
            </a:p>
          </p:txBody>
        </p:sp>
      </p:grpSp>
      <p:sp>
        <p:nvSpPr>
          <p:cNvPr id="42" name="Hộp Văn bản 41">
            <a:extLst>
              <a:ext uri="{FF2B5EF4-FFF2-40B4-BE49-F238E27FC236}">
                <a16:creationId xmlns:a16="http://schemas.microsoft.com/office/drawing/2014/main" id="{984A13B8-CEE8-4758-9303-CBB76C5EEBFF}"/>
              </a:ext>
            </a:extLst>
          </p:cNvPr>
          <p:cNvSpPr txBox="1"/>
          <p:nvPr/>
        </p:nvSpPr>
        <p:spPr>
          <a:xfrm>
            <a:off x="8334559" y="3661001"/>
            <a:ext cx="632839" cy="1246495"/>
          </a:xfrm>
          <a:prstGeom prst="rect">
            <a:avLst/>
          </a:prstGeom>
          <a:noFill/>
        </p:spPr>
        <p:txBody>
          <a:bodyPr wrap="square" rtlCol="0">
            <a:spAutoFit/>
          </a:bodyPr>
          <a:lstStyle/>
          <a:p>
            <a:r>
              <a:rPr lang="vi-VN" sz="7500" b="1" dirty="0">
                <a:ln>
                  <a:solidFill>
                    <a:schemeClr val="bg1"/>
                  </a:solidFill>
                </a:ln>
                <a:noFill/>
              </a:rPr>
              <a:t>6</a:t>
            </a:r>
          </a:p>
        </p:txBody>
      </p:sp>
    </p:spTree>
    <p:extLst>
      <p:ext uri="{BB962C8B-B14F-4D97-AF65-F5344CB8AC3E}">
        <p14:creationId xmlns:p14="http://schemas.microsoft.com/office/powerpoint/2010/main" val="270838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0428BA23-5DDD-4BF8-9D06-C449CD487C60}"/>
              </a:ext>
            </a:extLst>
          </p:cNvPr>
          <p:cNvGrpSpPr/>
          <p:nvPr/>
        </p:nvGrpSpPr>
        <p:grpSpPr>
          <a:xfrm>
            <a:off x="8999271" y="-96121"/>
            <a:ext cx="2549499" cy="1276639"/>
            <a:chOff x="8375816" y="2586932"/>
            <a:chExt cx="2549499" cy="1276639"/>
          </a:xfrm>
        </p:grpSpPr>
        <p:grpSp>
          <p:nvGrpSpPr>
            <p:cNvPr id="13" name="Nhóm 12">
              <a:extLst>
                <a:ext uri="{FF2B5EF4-FFF2-40B4-BE49-F238E27FC236}">
                  <a16:creationId xmlns:a16="http://schemas.microsoft.com/office/drawing/2014/main" id="{A9410473-255E-4DF7-91AB-F84966A7A34B}"/>
                </a:ext>
              </a:extLst>
            </p:cNvPr>
            <p:cNvGrpSpPr/>
            <p:nvPr/>
          </p:nvGrpSpPr>
          <p:grpSpPr>
            <a:xfrm>
              <a:off x="8375816" y="2617076"/>
              <a:ext cx="2549499" cy="1246495"/>
              <a:chOff x="6936146" y="2555337"/>
              <a:chExt cx="2549499" cy="1246495"/>
            </a:xfrm>
          </p:grpSpPr>
          <p:sp>
            <p:nvSpPr>
              <p:cNvPr id="15" name="Hình chữ nhật: Góc Tròn 14">
                <a:extLst>
                  <a:ext uri="{FF2B5EF4-FFF2-40B4-BE49-F238E27FC236}">
                    <a16:creationId xmlns:a16="http://schemas.microsoft.com/office/drawing/2014/main" id="{FA4DD595-22BF-422D-8642-5C0DEACACFE2}"/>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16" name="Hộp Văn bản 15">
                <a:extLst>
                  <a:ext uri="{FF2B5EF4-FFF2-40B4-BE49-F238E27FC236}">
                    <a16:creationId xmlns:a16="http://schemas.microsoft.com/office/drawing/2014/main" id="{AA01082F-ACF5-41E4-9110-1C16D8B03B30}"/>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14" name="Hộp Văn bản 13">
              <a:extLst>
                <a:ext uri="{FF2B5EF4-FFF2-40B4-BE49-F238E27FC236}">
                  <a16:creationId xmlns:a16="http://schemas.microsoft.com/office/drawing/2014/main" id="{71788105-0D3A-4775-836C-6558F0D5451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 name="Chỗ dành sẵn cho Số hiệu Bản chiếu 2">
            <a:extLst>
              <a:ext uri="{FF2B5EF4-FFF2-40B4-BE49-F238E27FC236}">
                <a16:creationId xmlns:a16="http://schemas.microsoft.com/office/drawing/2014/main" id="{297E474E-0310-4EEF-A929-58E0A3ED5702}"/>
              </a:ext>
            </a:extLst>
          </p:cNvPr>
          <p:cNvSpPr>
            <a:spLocks noGrp="1"/>
          </p:cNvSpPr>
          <p:nvPr>
            <p:ph type="sldNum" sz="quarter" idx="12"/>
          </p:nvPr>
        </p:nvSpPr>
        <p:spPr/>
        <p:txBody>
          <a:bodyPr/>
          <a:lstStyle/>
          <a:p>
            <a:fld id="{219FEC4F-2863-4258-8DA6-7E72115F78B1}" type="slidenum">
              <a:rPr lang="vi-VN" smtClean="0"/>
              <a:t>4</a:t>
            </a:fld>
            <a:endParaRPr lang="vi-VN"/>
          </a:p>
        </p:txBody>
      </p:sp>
      <p:pic>
        <p:nvPicPr>
          <p:cNvPr id="54" name="Đồ họa 53" descr="Mạng">
            <a:extLst>
              <a:ext uri="{FF2B5EF4-FFF2-40B4-BE49-F238E27FC236}">
                <a16:creationId xmlns:a16="http://schemas.microsoft.com/office/drawing/2014/main" id="{FCC4C169-0F89-45CD-8CDE-AE5798F7A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8131" y="637078"/>
            <a:ext cx="644882" cy="644882"/>
          </a:xfrm>
          <a:prstGeom prst="rect">
            <a:avLst/>
          </a:prstGeom>
        </p:spPr>
      </p:pic>
      <p:sp>
        <p:nvSpPr>
          <p:cNvPr id="2" name="Hình chữ nhật 1">
            <a:extLst>
              <a:ext uri="{FF2B5EF4-FFF2-40B4-BE49-F238E27FC236}">
                <a16:creationId xmlns:a16="http://schemas.microsoft.com/office/drawing/2014/main" id="{008725D8-8EB7-4F01-89FE-EB6D910E838E}"/>
              </a:ext>
            </a:extLst>
          </p:cNvPr>
          <p:cNvSpPr/>
          <p:nvPr/>
        </p:nvSpPr>
        <p:spPr>
          <a:xfrm>
            <a:off x="1342988" y="1475508"/>
            <a:ext cx="9099876" cy="153593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bg1"/>
                </a:solidFill>
                <a:effectLst/>
                <a:highlight>
                  <a:srgbClr val="2DA78B"/>
                </a:highlight>
                <a:latin typeface="Arial" panose="020B0604020202020204" pitchFamily="34" charset="0"/>
              </a:rPr>
              <a:t>Quy </a:t>
            </a:r>
            <a:r>
              <a:rPr lang="vi-VN" sz="2000" b="1" dirty="0" err="1">
                <a:solidFill>
                  <a:schemeClr val="bg1"/>
                </a:solidFill>
                <a:effectLst/>
                <a:highlight>
                  <a:srgbClr val="2DA78B"/>
                </a:highlight>
                <a:latin typeface="Arial" panose="020B0604020202020204" pitchFamily="34" charset="0"/>
              </a:rPr>
              <a:t>trình</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phát</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triển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phần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mềm</a:t>
            </a:r>
            <a:r>
              <a:rPr lang="vi-VN" sz="2000" b="1" dirty="0">
                <a:solidFill>
                  <a:schemeClr val="bg1"/>
                </a:solidFill>
                <a:effectLst/>
                <a:highlight>
                  <a:srgbClr val="2DA78B"/>
                </a:highlight>
                <a:latin typeface="Arial" panose="020B0604020202020204" pitchFamily="34" charset="0"/>
              </a:rPr>
              <a:t> </a:t>
            </a:r>
            <a:r>
              <a:rPr lang="vi-VN" sz="2000" dirty="0">
                <a:solidFill>
                  <a:schemeClr val="bg1"/>
                </a:solidFill>
                <a:effectLst/>
                <a:latin typeface="Arial" panose="020B0604020202020204" pitchFamily="34" charset="0"/>
              </a:rPr>
              <a:t>cung </a:t>
            </a:r>
            <a:r>
              <a:rPr lang="vi-VN" sz="2000" dirty="0" err="1">
                <a:solidFill>
                  <a:schemeClr val="bg1"/>
                </a:solidFill>
                <a:effectLst/>
                <a:latin typeface="Arial" panose="020B0604020202020204" pitchFamily="34" charset="0"/>
              </a:rPr>
              <a:t>cấp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hướng</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dẫn</a:t>
            </a:r>
            <a:r>
              <a:rPr lang="vi-VN" sz="2000" b="1"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dễ</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kiểm</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soát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quản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lý</a:t>
            </a:r>
            <a:r>
              <a:rPr lang="vi-VN" sz="2000" dirty="0">
                <a:solidFill>
                  <a:schemeClr val="bg1"/>
                </a:solidFill>
                <a:effectLst/>
                <a:latin typeface="Arial" panose="020B0604020202020204" pitchFamily="34" charset="0"/>
              </a:rPr>
              <a:t> trong </a:t>
            </a:r>
            <a:r>
              <a:rPr lang="vi-VN" sz="2000" dirty="0" err="1">
                <a:solidFill>
                  <a:schemeClr val="bg1"/>
                </a:solidFill>
                <a:effectLst/>
                <a:latin typeface="Arial" panose="020B0604020202020204" pitchFamily="34" charset="0"/>
              </a:rPr>
              <a:t>suốt</a:t>
            </a:r>
            <a:r>
              <a:rPr lang="vi-VN" sz="2000" dirty="0">
                <a:solidFill>
                  <a:schemeClr val="bg1"/>
                </a:solidFill>
                <a:effectLst/>
                <a:latin typeface="Arial" panose="020B0604020202020204" pitchFamily="34" charset="0"/>
              </a:rPr>
              <a:t>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Bằng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b="1" dirty="0">
                <a:solidFill>
                  <a:schemeClr val="bg1"/>
                </a:solidFill>
                <a:effectLst/>
                <a:latin typeface="Arial" panose="020B0604020202020204" pitchFamily="34" charset="0"/>
              </a:rPr>
              <a:t>SDLC </a:t>
            </a:r>
            <a:r>
              <a:rPr lang="vi-VN" sz="2000" b="1" dirty="0" err="1">
                <a:solidFill>
                  <a:schemeClr val="bg1"/>
                </a:solidFill>
                <a:effectLst/>
                <a:latin typeface="Arial" panose="020B0604020202020204" pitchFamily="34" charset="0"/>
              </a:rPr>
              <a:t>hoàn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hảo</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phần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mềm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có</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tạo</a:t>
            </a:r>
            <a:r>
              <a:rPr lang="vi-VN" sz="2000" dirty="0">
                <a:solidFill>
                  <a:schemeClr val="bg1"/>
                </a:solidFill>
                <a:effectLst/>
                <a:latin typeface="Arial" panose="020B0604020202020204" pitchFamily="34" charset="0"/>
              </a:rPr>
              <a:t>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bắt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từ</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ra </a:t>
            </a:r>
            <a:r>
              <a:rPr lang="vi-VN" sz="2000" b="1" dirty="0" err="1">
                <a:solidFill>
                  <a:schemeClr val="bg1"/>
                </a:solidFill>
                <a:effectLst/>
                <a:latin typeface="Arial" panose="020B0604020202020204" pitchFamily="34" charset="0"/>
              </a:rPr>
              <a:t>quyết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định</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và</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thúc</a:t>
            </a:r>
            <a:r>
              <a:rPr lang="vi-VN" sz="2000" b="1" dirty="0">
                <a:solidFill>
                  <a:schemeClr val="bg1"/>
                </a:solidFill>
                <a:effectLst/>
                <a:latin typeface="Arial" panose="020B0604020202020204" pitchFamily="34" charset="0"/>
              </a:rPr>
              <a:t> </a:t>
            </a:r>
            <a:r>
              <a:rPr lang="vi-VN" sz="2000" dirty="0">
                <a:solidFill>
                  <a:schemeClr val="bg1"/>
                </a:solidFill>
                <a:effectLst/>
                <a:latin typeface="Arial" panose="020B0604020202020204" pitchFamily="34" charset="0"/>
              </a:rPr>
              <a:t>khi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khai.</a:t>
            </a:r>
            <a:endParaRPr lang="vi-VN" sz="2000" dirty="0">
              <a:solidFill>
                <a:schemeClr val="bg1"/>
              </a:solidFill>
              <a:effectLst/>
              <a:latin typeface="Calibri" panose="020F0502020204030204" pitchFamily="34" charset="0"/>
            </a:endParaRPr>
          </a:p>
        </p:txBody>
      </p:sp>
      <p:grpSp>
        <p:nvGrpSpPr>
          <p:cNvPr id="7" name="Nhóm 6">
            <a:extLst>
              <a:ext uri="{FF2B5EF4-FFF2-40B4-BE49-F238E27FC236}">
                <a16:creationId xmlns:a16="http://schemas.microsoft.com/office/drawing/2014/main" id="{DDB4B621-E694-4F0B-A7F5-51333F700710}"/>
              </a:ext>
            </a:extLst>
          </p:cNvPr>
          <p:cNvGrpSpPr/>
          <p:nvPr/>
        </p:nvGrpSpPr>
        <p:grpSpPr>
          <a:xfrm>
            <a:off x="271067" y="3629026"/>
            <a:ext cx="11078366" cy="2991049"/>
            <a:chOff x="271067" y="3629026"/>
            <a:chExt cx="11078366" cy="2991049"/>
          </a:xfrm>
        </p:grpSpPr>
        <p:pic>
          <p:nvPicPr>
            <p:cNvPr id="23" name="Hình ảnh 22">
              <a:extLst>
                <a:ext uri="{FF2B5EF4-FFF2-40B4-BE49-F238E27FC236}">
                  <a16:creationId xmlns:a16="http://schemas.microsoft.com/office/drawing/2014/main" id="{0EECC241-4F62-47C6-BA59-39461592ACCD}"/>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333414" y="4615943"/>
              <a:ext cx="1143000" cy="1143000"/>
            </a:xfrm>
            <a:prstGeom prst="rect">
              <a:avLst/>
            </a:prstGeom>
          </p:spPr>
        </p:pic>
        <p:sp>
          <p:nvSpPr>
            <p:cNvPr id="18" name="Hình chữ nhật 17">
              <a:extLst>
                <a:ext uri="{FF2B5EF4-FFF2-40B4-BE49-F238E27FC236}">
                  <a16:creationId xmlns:a16="http://schemas.microsoft.com/office/drawing/2014/main" id="{13106720-5344-458A-B727-D4D9F9D738C6}"/>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dirty="0" err="1">
                  <a:solidFill>
                    <a:schemeClr val="bg1"/>
                  </a:solidFill>
                  <a:effectLst/>
                  <a:latin typeface="Arial" panose="020B0604020202020204" pitchFamily="34" charset="0"/>
                </a:rPr>
                <a:t>Với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trợ</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giúp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nhóm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hướng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dẫn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chỉnh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về</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sẽ</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a:t>
              </a:r>
              <a:r>
                <a:rPr lang="vi-VN" dirty="0">
                  <a:solidFill>
                    <a:schemeClr val="bg1"/>
                  </a:solidFill>
                  <a:effectLst/>
                  <a:latin typeface="Arial" panose="020B0604020202020204" pitchFamily="34" charset="0"/>
                </a:rPr>
                <a:t> đâu </a:t>
              </a:r>
              <a:r>
                <a:rPr lang="vi-VN" dirty="0" err="1">
                  <a:solidFill>
                    <a:schemeClr val="bg1"/>
                  </a:solidFill>
                  <a:effectLst/>
                  <a:latin typeface="Arial" panose="020B0604020202020204" pitchFamily="34" charset="0"/>
                </a:rPr>
                <a:t>sẽ</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là</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những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yếu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tố</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thiết</a:t>
              </a:r>
              <a:r>
                <a:rPr lang="vi-VN" dirty="0">
                  <a:solidFill>
                    <a:schemeClr val="bg1"/>
                  </a:solidFill>
                  <a:effectLst/>
                  <a:latin typeface="Arial" panose="020B0604020202020204" pitchFamily="34" charset="0"/>
                </a:rPr>
                <a:t> trong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thành</a:t>
              </a:r>
              <a:r>
                <a:rPr lang="vi-VN" dirty="0">
                  <a:solidFill>
                    <a:schemeClr val="bg1"/>
                  </a:solidFill>
                  <a:effectLst/>
                  <a:latin typeface="Arial" panose="020B0604020202020204" pitchFamily="34" charset="0"/>
                </a:rPr>
                <a:t> công hay </a:t>
              </a:r>
              <a:r>
                <a:rPr lang="vi-VN" dirty="0" err="1">
                  <a:solidFill>
                    <a:schemeClr val="bg1"/>
                  </a:solidFill>
                  <a:effectLst/>
                  <a:latin typeface="Arial" panose="020B0604020202020204" pitchFamily="34" charset="0"/>
                </a:rPr>
                <a:t>thất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phụ</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thuộc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vào</a:t>
              </a:r>
              <a:r>
                <a:rPr lang="vi-VN" dirty="0">
                  <a:solidFill>
                    <a:schemeClr val="bg1"/>
                  </a:solidFill>
                  <a:effectLst/>
                  <a:latin typeface="Arial" panose="020B0604020202020204" pitchFamily="34" charset="0"/>
                </a:rPr>
                <a:t>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a:t>
              </a:r>
            </a:p>
            <a:p>
              <a:pPr marL="342900" indent="-342900" algn="just">
                <a:lnSpc>
                  <a:spcPct val="150000"/>
                </a:lnSpc>
                <a:buFont typeface="Arial" panose="020B0604020202020204" pitchFamily="34" charset="0"/>
                <a:buChar char="•"/>
              </a:pPr>
              <a:r>
                <a:rPr lang="vi-VN" dirty="0">
                  <a:solidFill>
                    <a:schemeClr val="bg1"/>
                  </a:solidFill>
                  <a:effectLst/>
                  <a:latin typeface="Arial" panose="020B0604020202020204" pitchFamily="34" charset="0"/>
                </a:rPr>
                <a:t>Do </a:t>
              </a:r>
              <a:r>
                <a:rPr lang="vi-VN" dirty="0" err="1">
                  <a:solidFill>
                    <a:schemeClr val="bg1"/>
                  </a:solidFill>
                  <a:effectLst/>
                  <a:latin typeface="Arial" panose="020B0604020202020204" pitchFamily="34" charset="0"/>
                </a:rPr>
                <a:t>đó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tạo</a:t>
              </a:r>
              <a:r>
                <a:rPr lang="vi-VN" dirty="0">
                  <a:solidFill>
                    <a:schemeClr val="bg1"/>
                  </a:solidFill>
                  <a:effectLst/>
                  <a:latin typeface="Arial" panose="020B0604020202020204" pitchFamily="34" charset="0"/>
                </a:rPr>
                <a:t> ra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sản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phẩm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với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sử</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dụng</a:t>
              </a:r>
              <a:r>
                <a:rPr lang="vi-VN" dirty="0">
                  <a:solidFill>
                    <a:schemeClr val="bg1"/>
                  </a:solidFill>
                  <a:effectLst/>
                  <a:latin typeface="Arial" panose="020B0604020202020204" pitchFamily="34" charset="0"/>
                </a:rPr>
                <a:t> phương </a:t>
              </a:r>
              <a:r>
                <a:rPr lang="vi-VN" dirty="0" err="1">
                  <a:solidFill>
                    <a:schemeClr val="bg1"/>
                  </a:solidFill>
                  <a:effectLst/>
                  <a:latin typeface="Arial" panose="020B0604020202020204" pitchFamily="34" charset="0"/>
                </a:rPr>
                <a:t>pháp</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phù</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hợp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dẫn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đến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giá</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cả</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phải</a:t>
              </a:r>
              <a:r>
                <a:rPr lang="vi-VN" dirty="0">
                  <a:solidFill>
                    <a:schemeClr val="bg1"/>
                  </a:solidFill>
                  <a:effectLst/>
                  <a:latin typeface="Arial" panose="020B0604020202020204" pitchFamily="34" charset="0"/>
                </a:rPr>
                <a:t> chăng </a:t>
              </a:r>
              <a:r>
                <a:rPr lang="vi-VN" dirty="0" err="1">
                  <a:solidFill>
                    <a:schemeClr val="bg1"/>
                  </a:solidFill>
                  <a:effectLst/>
                  <a:latin typeface="Arial" panose="020B0604020202020204" pitchFamily="34" charset="0"/>
                </a:rPr>
                <a:t>bằng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đáp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ứng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vọng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người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dùng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cuối</a:t>
              </a:r>
              <a:r>
                <a:rPr lang="vi-VN" dirty="0">
                  <a:solidFill>
                    <a:schemeClr val="bg1"/>
                  </a:solidFill>
                  <a:effectLst/>
                  <a:latin typeface="Arial" panose="020B0604020202020204" pitchFamily="34" charset="0"/>
                </a:rPr>
                <a:t>.</a:t>
              </a:r>
              <a:endParaRPr lang="vi-VN" dirty="0">
                <a:solidFill>
                  <a:schemeClr val="bg1"/>
                </a:solidFill>
                <a:effectLst/>
                <a:latin typeface="Calibri" panose="020F0502020204030204" pitchFamily="34" charset="0"/>
              </a:endParaRPr>
            </a:p>
          </p:txBody>
        </p:sp>
        <p:sp>
          <p:nvSpPr>
            <p:cNvPr id="4" name="Hộp Văn bản 3">
              <a:extLst>
                <a:ext uri="{FF2B5EF4-FFF2-40B4-BE49-F238E27FC236}">
                  <a16:creationId xmlns:a16="http://schemas.microsoft.com/office/drawing/2014/main" id="{5F91B702-91A6-498D-8EB5-4359FE4990DD}"/>
                </a:ext>
              </a:extLst>
            </p:cNvPr>
            <p:cNvSpPr txBox="1"/>
            <p:nvPr/>
          </p:nvSpPr>
          <p:spPr>
            <a:xfrm>
              <a:off x="1246909" y="3629026"/>
              <a:ext cx="3054927" cy="369332"/>
            </a:xfrm>
            <a:prstGeom prst="rect">
              <a:avLst/>
            </a:prstGeom>
            <a:noFill/>
          </p:spPr>
          <p:txBody>
            <a:bodyPr wrap="square" rtlCol="0">
              <a:spAutoFit/>
            </a:bodyPr>
            <a:lstStyle/>
            <a:p>
              <a:r>
                <a:rPr lang="vi-VN" b="1" dirty="0">
                  <a:solidFill>
                    <a:schemeClr val="bg1"/>
                  </a:solidFill>
                  <a:highlight>
                    <a:srgbClr val="2DA78B"/>
                  </a:highlight>
                </a:rPr>
                <a:t>HƯỚNG DỰ ÁN PHÙ HỢP</a:t>
              </a:r>
            </a:p>
          </p:txBody>
        </p:sp>
        <p:pic>
          <p:nvPicPr>
            <p:cNvPr id="6" name="Hình ảnh 5">
              <a:extLst>
                <a:ext uri="{FF2B5EF4-FFF2-40B4-BE49-F238E27FC236}">
                  <a16:creationId xmlns:a16="http://schemas.microsoft.com/office/drawing/2014/main" id="{D5CDF83B-73DC-4F1A-BFDD-4CA57AF91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67" y="4615943"/>
              <a:ext cx="1143000" cy="1143000"/>
            </a:xfrm>
            <a:prstGeom prst="rect">
              <a:avLst/>
            </a:prstGeom>
          </p:spPr>
        </p:pic>
      </p:grpSp>
      <p:grpSp>
        <p:nvGrpSpPr>
          <p:cNvPr id="24" name="Nhóm 23">
            <a:extLst>
              <a:ext uri="{FF2B5EF4-FFF2-40B4-BE49-F238E27FC236}">
                <a16:creationId xmlns:a16="http://schemas.microsoft.com/office/drawing/2014/main" id="{F94D5C2F-11B4-4C1E-AB1F-EF19BD8F535C}"/>
              </a:ext>
            </a:extLst>
          </p:cNvPr>
          <p:cNvGrpSpPr/>
          <p:nvPr/>
        </p:nvGrpSpPr>
        <p:grpSpPr>
          <a:xfrm>
            <a:off x="12233591" y="3629026"/>
            <a:ext cx="11390822" cy="2991049"/>
            <a:chOff x="-41389" y="3629026"/>
            <a:chExt cx="11390822" cy="2991049"/>
          </a:xfrm>
        </p:grpSpPr>
        <p:pic>
          <p:nvPicPr>
            <p:cNvPr id="26" name="Hình ảnh 25">
              <a:extLst>
                <a:ext uri="{FF2B5EF4-FFF2-40B4-BE49-F238E27FC236}">
                  <a16:creationId xmlns:a16="http://schemas.microsoft.com/office/drawing/2014/main" id="{2FC6C526-575E-469B-800F-90F225ABB4B2}"/>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rot="16200000">
              <a:off x="-3818" y="4432947"/>
              <a:ext cx="1508992" cy="1508992"/>
            </a:xfrm>
            <a:prstGeom prst="rect">
              <a:avLst/>
            </a:prstGeom>
          </p:spPr>
        </p:pic>
        <p:sp>
          <p:nvSpPr>
            <p:cNvPr id="27" name="Hình chữ nhật 26">
              <a:extLst>
                <a:ext uri="{FF2B5EF4-FFF2-40B4-BE49-F238E27FC236}">
                  <a16:creationId xmlns:a16="http://schemas.microsoft.com/office/drawing/2014/main" id="{0ADE5D92-C48D-492D-B7CA-066386B1A842}"/>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Vòng đời phát triển phần mềm thúc đẩy các nhóm phát triển có phạm vi dự án liên tục thay đổi, bằng cách cung cấp một lộ trình chính xác để tham khảo. Nó giúp quản lý phạm vi của quá trình phát triển và tránh các vấn đề phát triển. Bằng cách tuân theo phương pháp SDLC, việc lập kế hoạch, kiểm soát và phân tích phạm vi dự án trở nên dễ dàng hơn.</a:t>
              </a:r>
              <a:endParaRPr lang="vi-VN" dirty="0">
                <a:solidFill>
                  <a:schemeClr val="bg1"/>
                </a:solidFill>
                <a:effectLst/>
                <a:latin typeface="Calibri" panose="020F0502020204030204" pitchFamily="34" charset="0"/>
              </a:endParaRPr>
            </a:p>
          </p:txBody>
        </p:sp>
        <p:sp>
          <p:nvSpPr>
            <p:cNvPr id="28" name="Hộp Văn bản 27">
              <a:extLst>
                <a:ext uri="{FF2B5EF4-FFF2-40B4-BE49-F238E27FC236}">
                  <a16:creationId xmlns:a16="http://schemas.microsoft.com/office/drawing/2014/main" id="{A930CD51-3125-4418-A793-44C0BFBFB2EE}"/>
                </a:ext>
              </a:extLst>
            </p:cNvPr>
            <p:cNvSpPr txBox="1"/>
            <p:nvPr/>
          </p:nvSpPr>
          <p:spPr>
            <a:xfrm>
              <a:off x="1246909" y="3629026"/>
              <a:ext cx="3566391" cy="369332"/>
            </a:xfrm>
            <a:prstGeom prst="rect">
              <a:avLst/>
            </a:prstGeom>
            <a:noFill/>
          </p:spPr>
          <p:txBody>
            <a:bodyPr wrap="square" rtlCol="0">
              <a:spAutoFit/>
            </a:bodyPr>
            <a:lstStyle/>
            <a:p>
              <a:r>
                <a:rPr lang="vi-VN" b="1" dirty="0">
                  <a:solidFill>
                    <a:schemeClr val="bg1"/>
                  </a:solidFill>
                  <a:highlight>
                    <a:srgbClr val="2DA78B"/>
                  </a:highlight>
                </a:rPr>
                <a:t>QUẢN LÍ PHẠM VI TỐT HƠN</a:t>
              </a:r>
            </a:p>
          </p:txBody>
        </p:sp>
        <p:pic>
          <p:nvPicPr>
            <p:cNvPr id="29" name="Hình ảnh 28">
              <a:extLst>
                <a:ext uri="{FF2B5EF4-FFF2-40B4-BE49-F238E27FC236}">
                  <a16:creationId xmlns:a16="http://schemas.microsoft.com/office/drawing/2014/main" id="{B36FC18F-41E6-4A8F-8D59-9F25170B6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89" y="4432947"/>
              <a:ext cx="1508992" cy="1508992"/>
            </a:xfrm>
            <a:prstGeom prst="rect">
              <a:avLst/>
            </a:prstGeom>
          </p:spPr>
        </p:pic>
      </p:grpSp>
    </p:spTree>
    <p:extLst>
      <p:ext uri="{BB962C8B-B14F-4D97-AF65-F5344CB8AC3E}">
        <p14:creationId xmlns:p14="http://schemas.microsoft.com/office/powerpoint/2010/main" val="17502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0428BA23-5DDD-4BF8-9D06-C449CD487C60}"/>
              </a:ext>
            </a:extLst>
          </p:cNvPr>
          <p:cNvGrpSpPr/>
          <p:nvPr/>
        </p:nvGrpSpPr>
        <p:grpSpPr>
          <a:xfrm>
            <a:off x="8999271" y="-96121"/>
            <a:ext cx="2549499" cy="1276639"/>
            <a:chOff x="8375816" y="2586932"/>
            <a:chExt cx="2549499" cy="1276639"/>
          </a:xfrm>
        </p:grpSpPr>
        <p:grpSp>
          <p:nvGrpSpPr>
            <p:cNvPr id="13" name="Nhóm 12">
              <a:extLst>
                <a:ext uri="{FF2B5EF4-FFF2-40B4-BE49-F238E27FC236}">
                  <a16:creationId xmlns:a16="http://schemas.microsoft.com/office/drawing/2014/main" id="{A9410473-255E-4DF7-91AB-F84966A7A34B}"/>
                </a:ext>
              </a:extLst>
            </p:cNvPr>
            <p:cNvGrpSpPr/>
            <p:nvPr/>
          </p:nvGrpSpPr>
          <p:grpSpPr>
            <a:xfrm>
              <a:off x="8375816" y="2617076"/>
              <a:ext cx="2549499" cy="1246495"/>
              <a:chOff x="6936146" y="2555337"/>
              <a:chExt cx="2549499" cy="1246495"/>
            </a:xfrm>
          </p:grpSpPr>
          <p:sp>
            <p:nvSpPr>
              <p:cNvPr id="15" name="Hình chữ nhật: Góc Tròn 14">
                <a:extLst>
                  <a:ext uri="{FF2B5EF4-FFF2-40B4-BE49-F238E27FC236}">
                    <a16:creationId xmlns:a16="http://schemas.microsoft.com/office/drawing/2014/main" id="{FA4DD595-22BF-422D-8642-5C0DEACACFE2}"/>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16" name="Hộp Văn bản 15">
                <a:extLst>
                  <a:ext uri="{FF2B5EF4-FFF2-40B4-BE49-F238E27FC236}">
                    <a16:creationId xmlns:a16="http://schemas.microsoft.com/office/drawing/2014/main" id="{AA01082F-ACF5-41E4-9110-1C16D8B03B30}"/>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14" name="Hộp Văn bản 13">
              <a:extLst>
                <a:ext uri="{FF2B5EF4-FFF2-40B4-BE49-F238E27FC236}">
                  <a16:creationId xmlns:a16="http://schemas.microsoft.com/office/drawing/2014/main" id="{71788105-0D3A-4775-836C-6558F0D5451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 name="Chỗ dành sẵn cho Số hiệu Bản chiếu 2">
            <a:extLst>
              <a:ext uri="{FF2B5EF4-FFF2-40B4-BE49-F238E27FC236}">
                <a16:creationId xmlns:a16="http://schemas.microsoft.com/office/drawing/2014/main" id="{297E474E-0310-4EEF-A929-58E0A3ED5702}"/>
              </a:ext>
            </a:extLst>
          </p:cNvPr>
          <p:cNvSpPr>
            <a:spLocks noGrp="1"/>
          </p:cNvSpPr>
          <p:nvPr>
            <p:ph type="sldNum" sz="quarter" idx="12"/>
          </p:nvPr>
        </p:nvSpPr>
        <p:spPr/>
        <p:txBody>
          <a:bodyPr/>
          <a:lstStyle/>
          <a:p>
            <a:fld id="{219FEC4F-2863-4258-8DA6-7E72115F78B1}" type="slidenum">
              <a:rPr lang="vi-VN" smtClean="0"/>
              <a:t>5</a:t>
            </a:fld>
            <a:endParaRPr lang="vi-VN"/>
          </a:p>
        </p:txBody>
      </p:sp>
      <p:pic>
        <p:nvPicPr>
          <p:cNvPr id="54" name="Đồ họa 53" descr="Mạng">
            <a:extLst>
              <a:ext uri="{FF2B5EF4-FFF2-40B4-BE49-F238E27FC236}">
                <a16:creationId xmlns:a16="http://schemas.microsoft.com/office/drawing/2014/main" id="{FCC4C169-0F89-45CD-8CDE-AE5798F7A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8131" y="637078"/>
            <a:ext cx="644882" cy="644882"/>
          </a:xfrm>
          <a:prstGeom prst="rect">
            <a:avLst/>
          </a:prstGeom>
        </p:spPr>
      </p:pic>
      <p:sp>
        <p:nvSpPr>
          <p:cNvPr id="2" name="Hình chữ nhật 1">
            <a:extLst>
              <a:ext uri="{FF2B5EF4-FFF2-40B4-BE49-F238E27FC236}">
                <a16:creationId xmlns:a16="http://schemas.microsoft.com/office/drawing/2014/main" id="{008725D8-8EB7-4F01-89FE-EB6D910E838E}"/>
              </a:ext>
            </a:extLst>
          </p:cNvPr>
          <p:cNvSpPr/>
          <p:nvPr/>
        </p:nvSpPr>
        <p:spPr>
          <a:xfrm>
            <a:off x="1342988" y="1475508"/>
            <a:ext cx="9099876" cy="153593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bg1"/>
                </a:solidFill>
                <a:effectLst/>
                <a:highlight>
                  <a:srgbClr val="2DA78B"/>
                </a:highlight>
                <a:latin typeface="Arial" panose="020B0604020202020204" pitchFamily="34" charset="0"/>
              </a:rPr>
              <a:t>Quy </a:t>
            </a:r>
            <a:r>
              <a:rPr lang="vi-VN" sz="2000" b="1" dirty="0" err="1">
                <a:solidFill>
                  <a:schemeClr val="bg1"/>
                </a:solidFill>
                <a:effectLst/>
                <a:highlight>
                  <a:srgbClr val="2DA78B"/>
                </a:highlight>
                <a:latin typeface="Arial" panose="020B0604020202020204" pitchFamily="34" charset="0"/>
              </a:rPr>
              <a:t>trình</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phát</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triển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phần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mềm</a:t>
            </a:r>
            <a:r>
              <a:rPr lang="vi-VN" sz="2000" b="1" dirty="0">
                <a:solidFill>
                  <a:schemeClr val="bg1"/>
                </a:solidFill>
                <a:effectLst/>
                <a:highlight>
                  <a:srgbClr val="2DA78B"/>
                </a:highlight>
                <a:latin typeface="Arial" panose="020B0604020202020204" pitchFamily="34" charset="0"/>
              </a:rPr>
              <a:t> </a:t>
            </a:r>
            <a:r>
              <a:rPr lang="vi-VN" sz="2000" dirty="0">
                <a:solidFill>
                  <a:schemeClr val="bg1"/>
                </a:solidFill>
                <a:effectLst/>
                <a:latin typeface="Arial" panose="020B0604020202020204" pitchFamily="34" charset="0"/>
              </a:rPr>
              <a:t>cung </a:t>
            </a:r>
            <a:r>
              <a:rPr lang="vi-VN" sz="2000" dirty="0" err="1">
                <a:solidFill>
                  <a:schemeClr val="bg1"/>
                </a:solidFill>
                <a:effectLst/>
                <a:latin typeface="Arial" panose="020B0604020202020204" pitchFamily="34" charset="0"/>
              </a:rPr>
              <a:t>cấp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hướng</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dẫn</a:t>
            </a:r>
            <a:r>
              <a:rPr lang="vi-VN" sz="2000" b="1"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dễ</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kiểm</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soát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quản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lý</a:t>
            </a:r>
            <a:r>
              <a:rPr lang="vi-VN" sz="2000" dirty="0">
                <a:solidFill>
                  <a:schemeClr val="bg1"/>
                </a:solidFill>
                <a:effectLst/>
                <a:latin typeface="Arial" panose="020B0604020202020204" pitchFamily="34" charset="0"/>
              </a:rPr>
              <a:t> trong </a:t>
            </a:r>
            <a:r>
              <a:rPr lang="vi-VN" sz="2000" dirty="0" err="1">
                <a:solidFill>
                  <a:schemeClr val="bg1"/>
                </a:solidFill>
                <a:effectLst/>
                <a:latin typeface="Arial" panose="020B0604020202020204" pitchFamily="34" charset="0"/>
              </a:rPr>
              <a:t>suốt</a:t>
            </a:r>
            <a:r>
              <a:rPr lang="vi-VN" sz="2000" dirty="0">
                <a:solidFill>
                  <a:schemeClr val="bg1"/>
                </a:solidFill>
                <a:effectLst/>
                <a:latin typeface="Arial" panose="020B0604020202020204" pitchFamily="34" charset="0"/>
              </a:rPr>
              <a:t>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Bằng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b="1" dirty="0">
                <a:solidFill>
                  <a:schemeClr val="bg1"/>
                </a:solidFill>
                <a:effectLst/>
                <a:latin typeface="Arial" panose="020B0604020202020204" pitchFamily="34" charset="0"/>
              </a:rPr>
              <a:t>SDLC </a:t>
            </a:r>
            <a:r>
              <a:rPr lang="vi-VN" sz="2000" b="1" dirty="0" err="1">
                <a:solidFill>
                  <a:schemeClr val="bg1"/>
                </a:solidFill>
                <a:effectLst/>
                <a:latin typeface="Arial" panose="020B0604020202020204" pitchFamily="34" charset="0"/>
              </a:rPr>
              <a:t>hoàn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hảo</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phần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mềm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có</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tạo</a:t>
            </a:r>
            <a:r>
              <a:rPr lang="vi-VN" sz="2000" dirty="0">
                <a:solidFill>
                  <a:schemeClr val="bg1"/>
                </a:solidFill>
                <a:effectLst/>
                <a:latin typeface="Arial" panose="020B0604020202020204" pitchFamily="34" charset="0"/>
              </a:rPr>
              <a:t>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bắt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từ</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ra </a:t>
            </a:r>
            <a:r>
              <a:rPr lang="vi-VN" sz="2000" b="1" dirty="0" err="1">
                <a:solidFill>
                  <a:schemeClr val="bg1"/>
                </a:solidFill>
                <a:effectLst/>
                <a:latin typeface="Arial" panose="020B0604020202020204" pitchFamily="34" charset="0"/>
              </a:rPr>
              <a:t>quyết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định</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và</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thúc</a:t>
            </a:r>
            <a:r>
              <a:rPr lang="vi-VN" sz="2000" b="1" dirty="0">
                <a:solidFill>
                  <a:schemeClr val="bg1"/>
                </a:solidFill>
                <a:effectLst/>
                <a:latin typeface="Arial" panose="020B0604020202020204" pitchFamily="34" charset="0"/>
              </a:rPr>
              <a:t> </a:t>
            </a:r>
            <a:r>
              <a:rPr lang="vi-VN" sz="2000" dirty="0">
                <a:solidFill>
                  <a:schemeClr val="bg1"/>
                </a:solidFill>
                <a:effectLst/>
                <a:latin typeface="Arial" panose="020B0604020202020204" pitchFamily="34" charset="0"/>
              </a:rPr>
              <a:t>khi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khai.</a:t>
            </a:r>
            <a:endParaRPr lang="vi-VN" sz="2000" dirty="0">
              <a:solidFill>
                <a:schemeClr val="bg1"/>
              </a:solidFill>
              <a:effectLst/>
              <a:latin typeface="Calibri" panose="020F0502020204030204" pitchFamily="34" charset="0"/>
            </a:endParaRPr>
          </a:p>
        </p:txBody>
      </p:sp>
      <p:grpSp>
        <p:nvGrpSpPr>
          <p:cNvPr id="7" name="Nhóm 6">
            <a:extLst>
              <a:ext uri="{FF2B5EF4-FFF2-40B4-BE49-F238E27FC236}">
                <a16:creationId xmlns:a16="http://schemas.microsoft.com/office/drawing/2014/main" id="{DDB4B621-E694-4F0B-A7F5-51333F700710}"/>
              </a:ext>
            </a:extLst>
          </p:cNvPr>
          <p:cNvGrpSpPr/>
          <p:nvPr/>
        </p:nvGrpSpPr>
        <p:grpSpPr>
          <a:xfrm>
            <a:off x="-11374833" y="3629026"/>
            <a:ext cx="11078366" cy="2991049"/>
            <a:chOff x="271067" y="3629026"/>
            <a:chExt cx="11078366" cy="2991049"/>
          </a:xfrm>
        </p:grpSpPr>
        <p:pic>
          <p:nvPicPr>
            <p:cNvPr id="23" name="Hình ảnh 22">
              <a:extLst>
                <a:ext uri="{FF2B5EF4-FFF2-40B4-BE49-F238E27FC236}">
                  <a16:creationId xmlns:a16="http://schemas.microsoft.com/office/drawing/2014/main" id="{0EECC241-4F62-47C6-BA59-39461592ACCD}"/>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333414" y="4615943"/>
              <a:ext cx="1143000" cy="1143000"/>
            </a:xfrm>
            <a:prstGeom prst="rect">
              <a:avLst/>
            </a:prstGeom>
          </p:spPr>
        </p:pic>
        <p:sp>
          <p:nvSpPr>
            <p:cNvPr id="18" name="Hình chữ nhật 17">
              <a:extLst>
                <a:ext uri="{FF2B5EF4-FFF2-40B4-BE49-F238E27FC236}">
                  <a16:creationId xmlns:a16="http://schemas.microsoft.com/office/drawing/2014/main" id="{13106720-5344-458A-B727-D4D9F9D738C6}"/>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dirty="0" err="1">
                  <a:solidFill>
                    <a:schemeClr val="bg1"/>
                  </a:solidFill>
                  <a:effectLst/>
                  <a:latin typeface="Arial" panose="020B0604020202020204" pitchFamily="34" charset="0"/>
                </a:rPr>
                <a:t>Với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trợ</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giúp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nhóm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hướng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dẫn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chỉnh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về</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sẽ</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a:t>
              </a:r>
              <a:r>
                <a:rPr lang="vi-VN" dirty="0">
                  <a:solidFill>
                    <a:schemeClr val="bg1"/>
                  </a:solidFill>
                  <a:effectLst/>
                  <a:latin typeface="Arial" panose="020B0604020202020204" pitchFamily="34" charset="0"/>
                </a:rPr>
                <a:t> đâu </a:t>
              </a:r>
              <a:r>
                <a:rPr lang="vi-VN" dirty="0" err="1">
                  <a:solidFill>
                    <a:schemeClr val="bg1"/>
                  </a:solidFill>
                  <a:effectLst/>
                  <a:latin typeface="Arial" panose="020B0604020202020204" pitchFamily="34" charset="0"/>
                </a:rPr>
                <a:t>sẽ</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là</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những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yếu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tố</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thiết</a:t>
              </a:r>
              <a:r>
                <a:rPr lang="vi-VN" dirty="0">
                  <a:solidFill>
                    <a:schemeClr val="bg1"/>
                  </a:solidFill>
                  <a:effectLst/>
                  <a:latin typeface="Arial" panose="020B0604020202020204" pitchFamily="34" charset="0"/>
                </a:rPr>
                <a:t> trong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thành</a:t>
              </a:r>
              <a:r>
                <a:rPr lang="vi-VN" dirty="0">
                  <a:solidFill>
                    <a:schemeClr val="bg1"/>
                  </a:solidFill>
                  <a:effectLst/>
                  <a:latin typeface="Arial" panose="020B0604020202020204" pitchFamily="34" charset="0"/>
                </a:rPr>
                <a:t> công hay </a:t>
              </a:r>
              <a:r>
                <a:rPr lang="vi-VN" dirty="0" err="1">
                  <a:solidFill>
                    <a:schemeClr val="bg1"/>
                  </a:solidFill>
                  <a:effectLst/>
                  <a:latin typeface="Arial" panose="020B0604020202020204" pitchFamily="34" charset="0"/>
                </a:rPr>
                <a:t>thất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toàn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phụ</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thuộc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vào</a:t>
              </a:r>
              <a:r>
                <a:rPr lang="vi-VN" dirty="0">
                  <a:solidFill>
                    <a:schemeClr val="bg1"/>
                  </a:solidFill>
                  <a:effectLst/>
                  <a:latin typeface="Arial" panose="020B0604020202020204" pitchFamily="34" charset="0"/>
                </a:rPr>
                <a:t>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a:t>
              </a:r>
            </a:p>
            <a:p>
              <a:pPr marL="342900" indent="-342900" algn="just">
                <a:lnSpc>
                  <a:spcPct val="150000"/>
                </a:lnSpc>
                <a:buFont typeface="Arial" panose="020B0604020202020204" pitchFamily="34" charset="0"/>
                <a:buChar char="•"/>
              </a:pPr>
              <a:r>
                <a:rPr lang="vi-VN" dirty="0">
                  <a:solidFill>
                    <a:schemeClr val="bg1"/>
                  </a:solidFill>
                  <a:effectLst/>
                  <a:latin typeface="Arial" panose="020B0604020202020204" pitchFamily="34" charset="0"/>
                </a:rPr>
                <a:t>Do </a:t>
              </a:r>
              <a:r>
                <a:rPr lang="vi-VN" dirty="0" err="1">
                  <a:solidFill>
                    <a:schemeClr val="bg1"/>
                  </a:solidFill>
                  <a:effectLst/>
                  <a:latin typeface="Arial" panose="020B0604020202020204" pitchFamily="34" charset="0"/>
                </a:rPr>
                <a:t>đó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tạo</a:t>
              </a:r>
              <a:r>
                <a:rPr lang="vi-VN" dirty="0">
                  <a:solidFill>
                    <a:schemeClr val="bg1"/>
                  </a:solidFill>
                  <a:effectLst/>
                  <a:latin typeface="Arial" panose="020B0604020202020204" pitchFamily="34" charset="0"/>
                </a:rPr>
                <a:t> ra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sản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phẩm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với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sử</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dụng</a:t>
              </a:r>
              <a:r>
                <a:rPr lang="vi-VN" dirty="0">
                  <a:solidFill>
                    <a:schemeClr val="bg1"/>
                  </a:solidFill>
                  <a:effectLst/>
                  <a:latin typeface="Arial" panose="020B0604020202020204" pitchFamily="34" charset="0"/>
                </a:rPr>
                <a:t> phương </a:t>
              </a:r>
              <a:r>
                <a:rPr lang="vi-VN" dirty="0" err="1">
                  <a:solidFill>
                    <a:schemeClr val="bg1"/>
                  </a:solidFill>
                  <a:effectLst/>
                  <a:latin typeface="Arial" panose="020B0604020202020204" pitchFamily="34" charset="0"/>
                </a:rPr>
                <a:t>pháp</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phù</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hợp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dẫn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đến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giá</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cả</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phải</a:t>
              </a:r>
              <a:r>
                <a:rPr lang="vi-VN" dirty="0">
                  <a:solidFill>
                    <a:schemeClr val="bg1"/>
                  </a:solidFill>
                  <a:effectLst/>
                  <a:latin typeface="Arial" panose="020B0604020202020204" pitchFamily="34" charset="0"/>
                </a:rPr>
                <a:t> chăng </a:t>
              </a:r>
              <a:r>
                <a:rPr lang="vi-VN" dirty="0" err="1">
                  <a:solidFill>
                    <a:schemeClr val="bg1"/>
                  </a:solidFill>
                  <a:effectLst/>
                  <a:latin typeface="Arial" panose="020B0604020202020204" pitchFamily="34" charset="0"/>
                </a:rPr>
                <a:t>bằng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đáp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ứng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vọng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người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dùng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cuối</a:t>
              </a:r>
              <a:r>
                <a:rPr lang="vi-VN" dirty="0">
                  <a:solidFill>
                    <a:schemeClr val="bg1"/>
                  </a:solidFill>
                  <a:effectLst/>
                  <a:latin typeface="Arial" panose="020B0604020202020204" pitchFamily="34" charset="0"/>
                </a:rPr>
                <a:t>.</a:t>
              </a:r>
              <a:endParaRPr lang="vi-VN" dirty="0">
                <a:solidFill>
                  <a:schemeClr val="bg1"/>
                </a:solidFill>
                <a:effectLst/>
                <a:latin typeface="Calibri" panose="020F0502020204030204" pitchFamily="34" charset="0"/>
              </a:endParaRPr>
            </a:p>
          </p:txBody>
        </p:sp>
        <p:sp>
          <p:nvSpPr>
            <p:cNvPr id="4" name="Hộp Văn bản 3">
              <a:extLst>
                <a:ext uri="{FF2B5EF4-FFF2-40B4-BE49-F238E27FC236}">
                  <a16:creationId xmlns:a16="http://schemas.microsoft.com/office/drawing/2014/main" id="{5F91B702-91A6-498D-8EB5-4359FE4990DD}"/>
                </a:ext>
              </a:extLst>
            </p:cNvPr>
            <p:cNvSpPr txBox="1"/>
            <p:nvPr/>
          </p:nvSpPr>
          <p:spPr>
            <a:xfrm>
              <a:off x="1246909" y="3629026"/>
              <a:ext cx="3054927" cy="369332"/>
            </a:xfrm>
            <a:prstGeom prst="rect">
              <a:avLst/>
            </a:prstGeom>
            <a:noFill/>
          </p:spPr>
          <p:txBody>
            <a:bodyPr wrap="square" rtlCol="0">
              <a:spAutoFit/>
            </a:bodyPr>
            <a:lstStyle/>
            <a:p>
              <a:r>
                <a:rPr lang="vi-VN" b="1" dirty="0">
                  <a:solidFill>
                    <a:schemeClr val="bg1"/>
                  </a:solidFill>
                  <a:highlight>
                    <a:srgbClr val="2DA78B"/>
                  </a:highlight>
                </a:rPr>
                <a:t>HƯỚNG DỰ ÁN PHÙ HỢP</a:t>
              </a:r>
            </a:p>
          </p:txBody>
        </p:sp>
        <p:pic>
          <p:nvPicPr>
            <p:cNvPr id="6" name="Hình ảnh 5">
              <a:extLst>
                <a:ext uri="{FF2B5EF4-FFF2-40B4-BE49-F238E27FC236}">
                  <a16:creationId xmlns:a16="http://schemas.microsoft.com/office/drawing/2014/main" id="{D5CDF83B-73DC-4F1A-BFDD-4CA57AF91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67" y="4615943"/>
              <a:ext cx="1143000" cy="1143000"/>
            </a:xfrm>
            <a:prstGeom prst="rect">
              <a:avLst/>
            </a:prstGeom>
          </p:spPr>
        </p:pic>
      </p:grpSp>
      <p:grpSp>
        <p:nvGrpSpPr>
          <p:cNvPr id="9" name="Nhóm 8">
            <a:extLst>
              <a:ext uri="{FF2B5EF4-FFF2-40B4-BE49-F238E27FC236}">
                <a16:creationId xmlns:a16="http://schemas.microsoft.com/office/drawing/2014/main" id="{E1B936BD-A5B3-46D9-86B9-9393E14964D6}"/>
              </a:ext>
            </a:extLst>
          </p:cNvPr>
          <p:cNvGrpSpPr/>
          <p:nvPr/>
        </p:nvGrpSpPr>
        <p:grpSpPr>
          <a:xfrm>
            <a:off x="-41389" y="3629026"/>
            <a:ext cx="11390822" cy="2991049"/>
            <a:chOff x="-41389" y="3629026"/>
            <a:chExt cx="11390822" cy="2991049"/>
          </a:xfrm>
        </p:grpSpPr>
        <p:pic>
          <p:nvPicPr>
            <p:cNvPr id="24" name="Hình ảnh 23">
              <a:extLst>
                <a:ext uri="{FF2B5EF4-FFF2-40B4-BE49-F238E27FC236}">
                  <a16:creationId xmlns:a16="http://schemas.microsoft.com/office/drawing/2014/main" id="{EAC97312-CF69-42B3-9E8C-CE54BFF61B1B}"/>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rot="16200000">
              <a:off x="-3818" y="4432947"/>
              <a:ext cx="1508992" cy="1508992"/>
            </a:xfrm>
            <a:prstGeom prst="rect">
              <a:avLst/>
            </a:prstGeom>
          </p:spPr>
        </p:pic>
        <p:sp>
          <p:nvSpPr>
            <p:cNvPr id="20" name="Hình chữ nhật 19">
              <a:extLst>
                <a:ext uri="{FF2B5EF4-FFF2-40B4-BE49-F238E27FC236}">
                  <a16:creationId xmlns:a16="http://schemas.microsoft.com/office/drawing/2014/main" id="{ACFBBA58-3542-4324-96E0-E7725B4DCA98}"/>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Vòng đời phát triển phần mềm thúc đẩy các nhóm phát triển có phạm vi dự án liên tục thay đổi, bằng cách cung cấp một lộ trình chính xác để tham khảo. Nó giúp quản lý phạm vi của quá trình phát triển và tránh các vấn đề phát triển. Bằng cách tuân theo phương pháp SDLC, việc lập kế hoạch, kiểm soát và phân tích phạm vi dự án trở nên dễ dàng hơn.</a:t>
              </a:r>
              <a:endParaRPr lang="vi-VN" dirty="0">
                <a:solidFill>
                  <a:schemeClr val="bg1"/>
                </a:solidFill>
                <a:effectLst/>
                <a:latin typeface="Calibri" panose="020F0502020204030204" pitchFamily="34" charset="0"/>
              </a:endParaRPr>
            </a:p>
          </p:txBody>
        </p:sp>
        <p:sp>
          <p:nvSpPr>
            <p:cNvPr id="21" name="Hộp Văn bản 20">
              <a:extLst>
                <a:ext uri="{FF2B5EF4-FFF2-40B4-BE49-F238E27FC236}">
                  <a16:creationId xmlns:a16="http://schemas.microsoft.com/office/drawing/2014/main" id="{FD08DE51-5D40-47AE-BB32-0EC3B587971D}"/>
                </a:ext>
              </a:extLst>
            </p:cNvPr>
            <p:cNvSpPr txBox="1"/>
            <p:nvPr/>
          </p:nvSpPr>
          <p:spPr>
            <a:xfrm>
              <a:off x="1246909" y="3629026"/>
              <a:ext cx="3566391" cy="369332"/>
            </a:xfrm>
            <a:prstGeom prst="rect">
              <a:avLst/>
            </a:prstGeom>
            <a:noFill/>
          </p:spPr>
          <p:txBody>
            <a:bodyPr wrap="square" rtlCol="0">
              <a:spAutoFit/>
            </a:bodyPr>
            <a:lstStyle/>
            <a:p>
              <a:r>
                <a:rPr lang="vi-VN" b="1" dirty="0">
                  <a:solidFill>
                    <a:schemeClr val="bg1"/>
                  </a:solidFill>
                  <a:highlight>
                    <a:srgbClr val="2DA78B"/>
                  </a:highlight>
                </a:rPr>
                <a:t>QUẢN LÍ PHẠM VI TỐT HƠN</a:t>
              </a:r>
            </a:p>
          </p:txBody>
        </p:sp>
        <p:pic>
          <p:nvPicPr>
            <p:cNvPr id="8" name="Hình ảnh 7">
              <a:extLst>
                <a:ext uri="{FF2B5EF4-FFF2-40B4-BE49-F238E27FC236}">
                  <a16:creationId xmlns:a16="http://schemas.microsoft.com/office/drawing/2014/main" id="{B506A511-06FF-44F3-9EA1-37E50AB99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89" y="4432947"/>
              <a:ext cx="1508992" cy="1508992"/>
            </a:xfrm>
            <a:prstGeom prst="rect">
              <a:avLst/>
            </a:prstGeom>
          </p:spPr>
        </p:pic>
      </p:grpSp>
      <p:grpSp>
        <p:nvGrpSpPr>
          <p:cNvPr id="25" name="Nhóm 24">
            <a:extLst>
              <a:ext uri="{FF2B5EF4-FFF2-40B4-BE49-F238E27FC236}">
                <a16:creationId xmlns:a16="http://schemas.microsoft.com/office/drawing/2014/main" id="{84E6F08B-D865-4C6B-A9CE-DCBF20F7A83A}"/>
              </a:ext>
            </a:extLst>
          </p:cNvPr>
          <p:cNvGrpSpPr/>
          <p:nvPr/>
        </p:nvGrpSpPr>
        <p:grpSpPr>
          <a:xfrm>
            <a:off x="12358478" y="3629026"/>
            <a:ext cx="11246455" cy="2991049"/>
            <a:chOff x="102978" y="3629026"/>
            <a:chExt cx="11246455" cy="2991049"/>
          </a:xfrm>
        </p:grpSpPr>
        <p:pic>
          <p:nvPicPr>
            <p:cNvPr id="26" name="Hình ảnh 25">
              <a:extLst>
                <a:ext uri="{FF2B5EF4-FFF2-40B4-BE49-F238E27FC236}">
                  <a16:creationId xmlns:a16="http://schemas.microsoft.com/office/drawing/2014/main" id="{8D2EB130-4C05-442B-8BAD-727E39C57F25}"/>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151483" y="4581017"/>
              <a:ext cx="1143000" cy="1143000"/>
            </a:xfrm>
            <a:prstGeom prst="rect">
              <a:avLst/>
            </a:prstGeom>
          </p:spPr>
        </p:pic>
        <p:sp>
          <p:nvSpPr>
            <p:cNvPr id="27" name="Hình chữ nhật 26">
              <a:extLst>
                <a:ext uri="{FF2B5EF4-FFF2-40B4-BE49-F238E27FC236}">
                  <a16:creationId xmlns:a16="http://schemas.microsoft.com/office/drawing/2014/main" id="{D30328B6-4EAA-4906-AA41-E873067DCC40}"/>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SDLC có thể giải quyết các vấn đề có thể ngày càng trở nên phổ biến hơn khi quá trình phát triển tiếp tục. Ví dụ: nếu thiếu thông tin liên lạc giữa khách hàng và nhóm phát triển phần mềm, thì việc đạt được mục tiêu có thể không thực hiện được. Do đó, sẽ có sự tham gia thường xuyên của khách hàng vào quá trình phát triển dự án bằng cách tuân theo phương pháp SDLC. Bằng cách làm việc cùng nhau, họ có thể đưa dự án đến mức họ muốn.</a:t>
              </a:r>
              <a:endParaRPr lang="vi-VN" dirty="0">
                <a:solidFill>
                  <a:schemeClr val="bg1"/>
                </a:solidFill>
                <a:effectLst/>
                <a:latin typeface="Calibri" panose="020F0502020204030204" pitchFamily="34" charset="0"/>
              </a:endParaRPr>
            </a:p>
          </p:txBody>
        </p:sp>
        <p:sp>
          <p:nvSpPr>
            <p:cNvPr id="28" name="Hộp Văn bản 27">
              <a:extLst>
                <a:ext uri="{FF2B5EF4-FFF2-40B4-BE49-F238E27FC236}">
                  <a16:creationId xmlns:a16="http://schemas.microsoft.com/office/drawing/2014/main" id="{A45A9996-A198-41F8-9110-E5FE5F8572A5}"/>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GIÚP TRÁNH VẤN ĐỀ TRONG QUÁ TRÌNH DỰ ÁN</a:t>
              </a:r>
            </a:p>
          </p:txBody>
        </p:sp>
        <p:pic>
          <p:nvPicPr>
            <p:cNvPr id="29" name="Hình ảnh 28">
              <a:extLst>
                <a:ext uri="{FF2B5EF4-FFF2-40B4-BE49-F238E27FC236}">
                  <a16:creationId xmlns:a16="http://schemas.microsoft.com/office/drawing/2014/main" id="{F85C6DE9-EB6B-4996-A53F-C048894C8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78" y="4581017"/>
              <a:ext cx="1143000" cy="1143000"/>
            </a:xfrm>
            <a:prstGeom prst="rect">
              <a:avLst/>
            </a:prstGeom>
          </p:spPr>
        </p:pic>
      </p:grpSp>
    </p:spTree>
    <p:extLst>
      <p:ext uri="{BB962C8B-B14F-4D97-AF65-F5344CB8AC3E}">
        <p14:creationId xmlns:p14="http://schemas.microsoft.com/office/powerpoint/2010/main" val="402315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0428BA23-5DDD-4BF8-9D06-C449CD487C60}"/>
              </a:ext>
            </a:extLst>
          </p:cNvPr>
          <p:cNvGrpSpPr/>
          <p:nvPr/>
        </p:nvGrpSpPr>
        <p:grpSpPr>
          <a:xfrm>
            <a:off x="8999271" y="-96121"/>
            <a:ext cx="2549499" cy="1276639"/>
            <a:chOff x="8375816" y="2586932"/>
            <a:chExt cx="2549499" cy="1276639"/>
          </a:xfrm>
        </p:grpSpPr>
        <p:grpSp>
          <p:nvGrpSpPr>
            <p:cNvPr id="13" name="Nhóm 12">
              <a:extLst>
                <a:ext uri="{FF2B5EF4-FFF2-40B4-BE49-F238E27FC236}">
                  <a16:creationId xmlns:a16="http://schemas.microsoft.com/office/drawing/2014/main" id="{A9410473-255E-4DF7-91AB-F84966A7A34B}"/>
                </a:ext>
              </a:extLst>
            </p:cNvPr>
            <p:cNvGrpSpPr/>
            <p:nvPr/>
          </p:nvGrpSpPr>
          <p:grpSpPr>
            <a:xfrm>
              <a:off x="8375816" y="2617076"/>
              <a:ext cx="2549499" cy="1246495"/>
              <a:chOff x="6936146" y="2555337"/>
              <a:chExt cx="2549499" cy="1246495"/>
            </a:xfrm>
          </p:grpSpPr>
          <p:sp>
            <p:nvSpPr>
              <p:cNvPr id="15" name="Hình chữ nhật: Góc Tròn 14">
                <a:extLst>
                  <a:ext uri="{FF2B5EF4-FFF2-40B4-BE49-F238E27FC236}">
                    <a16:creationId xmlns:a16="http://schemas.microsoft.com/office/drawing/2014/main" id="{FA4DD595-22BF-422D-8642-5C0DEACACFE2}"/>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16" name="Hộp Văn bản 15">
                <a:extLst>
                  <a:ext uri="{FF2B5EF4-FFF2-40B4-BE49-F238E27FC236}">
                    <a16:creationId xmlns:a16="http://schemas.microsoft.com/office/drawing/2014/main" id="{AA01082F-ACF5-41E4-9110-1C16D8B03B30}"/>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14" name="Hộp Văn bản 13">
              <a:extLst>
                <a:ext uri="{FF2B5EF4-FFF2-40B4-BE49-F238E27FC236}">
                  <a16:creationId xmlns:a16="http://schemas.microsoft.com/office/drawing/2014/main" id="{71788105-0D3A-4775-836C-6558F0D5451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 name="Chỗ dành sẵn cho Số hiệu Bản chiếu 2">
            <a:extLst>
              <a:ext uri="{FF2B5EF4-FFF2-40B4-BE49-F238E27FC236}">
                <a16:creationId xmlns:a16="http://schemas.microsoft.com/office/drawing/2014/main" id="{297E474E-0310-4EEF-A929-58E0A3ED5702}"/>
              </a:ext>
            </a:extLst>
          </p:cNvPr>
          <p:cNvSpPr>
            <a:spLocks noGrp="1"/>
          </p:cNvSpPr>
          <p:nvPr>
            <p:ph type="sldNum" sz="quarter" idx="12"/>
          </p:nvPr>
        </p:nvSpPr>
        <p:spPr/>
        <p:txBody>
          <a:bodyPr/>
          <a:lstStyle/>
          <a:p>
            <a:fld id="{219FEC4F-2863-4258-8DA6-7E72115F78B1}" type="slidenum">
              <a:rPr lang="vi-VN" smtClean="0"/>
              <a:t>6</a:t>
            </a:fld>
            <a:endParaRPr lang="vi-VN"/>
          </a:p>
        </p:txBody>
      </p:sp>
      <p:pic>
        <p:nvPicPr>
          <p:cNvPr id="54" name="Đồ họa 53" descr="Mạng">
            <a:extLst>
              <a:ext uri="{FF2B5EF4-FFF2-40B4-BE49-F238E27FC236}">
                <a16:creationId xmlns:a16="http://schemas.microsoft.com/office/drawing/2014/main" id="{FCC4C169-0F89-45CD-8CDE-AE5798F7A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8131" y="637078"/>
            <a:ext cx="644882" cy="644882"/>
          </a:xfrm>
          <a:prstGeom prst="rect">
            <a:avLst/>
          </a:prstGeom>
        </p:spPr>
      </p:pic>
      <p:sp>
        <p:nvSpPr>
          <p:cNvPr id="2" name="Hình chữ nhật 1">
            <a:extLst>
              <a:ext uri="{FF2B5EF4-FFF2-40B4-BE49-F238E27FC236}">
                <a16:creationId xmlns:a16="http://schemas.microsoft.com/office/drawing/2014/main" id="{008725D8-8EB7-4F01-89FE-EB6D910E838E}"/>
              </a:ext>
            </a:extLst>
          </p:cNvPr>
          <p:cNvSpPr/>
          <p:nvPr/>
        </p:nvSpPr>
        <p:spPr>
          <a:xfrm>
            <a:off x="1342988" y="1475508"/>
            <a:ext cx="9099876" cy="153593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bg1"/>
                </a:solidFill>
                <a:effectLst/>
                <a:highlight>
                  <a:srgbClr val="2DA78B"/>
                </a:highlight>
                <a:latin typeface="Arial" panose="020B0604020202020204" pitchFamily="34" charset="0"/>
              </a:rPr>
              <a:t>Quy </a:t>
            </a:r>
            <a:r>
              <a:rPr lang="vi-VN" sz="2000" b="1" dirty="0" err="1">
                <a:solidFill>
                  <a:schemeClr val="bg1"/>
                </a:solidFill>
                <a:effectLst/>
                <a:highlight>
                  <a:srgbClr val="2DA78B"/>
                </a:highlight>
                <a:latin typeface="Arial" panose="020B0604020202020204" pitchFamily="34" charset="0"/>
              </a:rPr>
              <a:t>trình</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phát</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triển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phần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mềm</a:t>
            </a:r>
            <a:r>
              <a:rPr lang="vi-VN" sz="2000" b="1" dirty="0">
                <a:solidFill>
                  <a:schemeClr val="bg1"/>
                </a:solidFill>
                <a:effectLst/>
                <a:highlight>
                  <a:srgbClr val="2DA78B"/>
                </a:highlight>
                <a:latin typeface="Arial" panose="020B0604020202020204" pitchFamily="34" charset="0"/>
              </a:rPr>
              <a:t> </a:t>
            </a:r>
            <a:r>
              <a:rPr lang="vi-VN" sz="2000" dirty="0">
                <a:solidFill>
                  <a:schemeClr val="bg1"/>
                </a:solidFill>
                <a:effectLst/>
                <a:latin typeface="Arial" panose="020B0604020202020204" pitchFamily="34" charset="0"/>
              </a:rPr>
              <a:t>cung </a:t>
            </a:r>
            <a:r>
              <a:rPr lang="vi-VN" sz="2000" dirty="0" err="1">
                <a:solidFill>
                  <a:schemeClr val="bg1"/>
                </a:solidFill>
                <a:effectLst/>
                <a:latin typeface="Arial" panose="020B0604020202020204" pitchFamily="34" charset="0"/>
              </a:rPr>
              <a:t>cấp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hướng</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dẫn</a:t>
            </a:r>
            <a:r>
              <a:rPr lang="vi-VN" sz="2000" b="1"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dễ</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kiểm</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soát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quản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lý</a:t>
            </a:r>
            <a:r>
              <a:rPr lang="vi-VN" sz="2000" dirty="0">
                <a:solidFill>
                  <a:schemeClr val="bg1"/>
                </a:solidFill>
                <a:effectLst/>
                <a:latin typeface="Arial" panose="020B0604020202020204" pitchFamily="34" charset="0"/>
              </a:rPr>
              <a:t> trong </a:t>
            </a:r>
            <a:r>
              <a:rPr lang="vi-VN" sz="2000" dirty="0" err="1">
                <a:solidFill>
                  <a:schemeClr val="bg1"/>
                </a:solidFill>
                <a:effectLst/>
                <a:latin typeface="Arial" panose="020B0604020202020204" pitchFamily="34" charset="0"/>
              </a:rPr>
              <a:t>suốt</a:t>
            </a:r>
            <a:r>
              <a:rPr lang="vi-VN" sz="2000" dirty="0">
                <a:solidFill>
                  <a:schemeClr val="bg1"/>
                </a:solidFill>
                <a:effectLst/>
                <a:latin typeface="Arial" panose="020B0604020202020204" pitchFamily="34" charset="0"/>
              </a:rPr>
              <a:t>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Bằng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b="1" dirty="0">
                <a:solidFill>
                  <a:schemeClr val="bg1"/>
                </a:solidFill>
                <a:effectLst/>
                <a:latin typeface="Arial" panose="020B0604020202020204" pitchFamily="34" charset="0"/>
              </a:rPr>
              <a:t>SDLC </a:t>
            </a:r>
            <a:r>
              <a:rPr lang="vi-VN" sz="2000" b="1" dirty="0" err="1">
                <a:solidFill>
                  <a:schemeClr val="bg1"/>
                </a:solidFill>
                <a:effectLst/>
                <a:latin typeface="Arial" panose="020B0604020202020204" pitchFamily="34" charset="0"/>
              </a:rPr>
              <a:t>hoàn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hảo</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phần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mềm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có</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tạo</a:t>
            </a:r>
            <a:r>
              <a:rPr lang="vi-VN" sz="2000" dirty="0">
                <a:solidFill>
                  <a:schemeClr val="bg1"/>
                </a:solidFill>
                <a:effectLst/>
                <a:latin typeface="Arial" panose="020B0604020202020204" pitchFamily="34" charset="0"/>
              </a:rPr>
              <a:t>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bắt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từ</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ra </a:t>
            </a:r>
            <a:r>
              <a:rPr lang="vi-VN" sz="2000" b="1" dirty="0" err="1">
                <a:solidFill>
                  <a:schemeClr val="bg1"/>
                </a:solidFill>
                <a:effectLst/>
                <a:latin typeface="Arial" panose="020B0604020202020204" pitchFamily="34" charset="0"/>
              </a:rPr>
              <a:t>quyết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định</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và</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thúc</a:t>
            </a:r>
            <a:r>
              <a:rPr lang="vi-VN" sz="2000" b="1" dirty="0">
                <a:solidFill>
                  <a:schemeClr val="bg1"/>
                </a:solidFill>
                <a:effectLst/>
                <a:latin typeface="Arial" panose="020B0604020202020204" pitchFamily="34" charset="0"/>
              </a:rPr>
              <a:t> </a:t>
            </a:r>
            <a:r>
              <a:rPr lang="vi-VN" sz="2000" dirty="0">
                <a:solidFill>
                  <a:schemeClr val="bg1"/>
                </a:solidFill>
                <a:effectLst/>
                <a:latin typeface="Arial" panose="020B0604020202020204" pitchFamily="34" charset="0"/>
              </a:rPr>
              <a:t>khi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khai.</a:t>
            </a:r>
            <a:endParaRPr lang="vi-VN" sz="2000" dirty="0">
              <a:solidFill>
                <a:schemeClr val="bg1"/>
              </a:solidFill>
              <a:effectLst/>
              <a:latin typeface="Calibri" panose="020F0502020204030204" pitchFamily="34" charset="0"/>
            </a:endParaRPr>
          </a:p>
        </p:txBody>
      </p:sp>
      <p:grpSp>
        <p:nvGrpSpPr>
          <p:cNvPr id="9" name="Nhóm 8">
            <a:extLst>
              <a:ext uri="{FF2B5EF4-FFF2-40B4-BE49-F238E27FC236}">
                <a16:creationId xmlns:a16="http://schemas.microsoft.com/office/drawing/2014/main" id="{E1B936BD-A5B3-46D9-86B9-9393E14964D6}"/>
              </a:ext>
            </a:extLst>
          </p:cNvPr>
          <p:cNvGrpSpPr/>
          <p:nvPr/>
        </p:nvGrpSpPr>
        <p:grpSpPr>
          <a:xfrm>
            <a:off x="-11763489" y="3629026"/>
            <a:ext cx="11390822" cy="2991049"/>
            <a:chOff x="-41389" y="3629026"/>
            <a:chExt cx="11390822" cy="2991049"/>
          </a:xfrm>
        </p:grpSpPr>
        <p:pic>
          <p:nvPicPr>
            <p:cNvPr id="24" name="Hình ảnh 23">
              <a:extLst>
                <a:ext uri="{FF2B5EF4-FFF2-40B4-BE49-F238E27FC236}">
                  <a16:creationId xmlns:a16="http://schemas.microsoft.com/office/drawing/2014/main" id="{EAC97312-CF69-42B3-9E8C-CE54BFF61B1B}"/>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rot="16200000">
              <a:off x="-3818" y="4432947"/>
              <a:ext cx="1508992" cy="1508992"/>
            </a:xfrm>
            <a:prstGeom prst="rect">
              <a:avLst/>
            </a:prstGeom>
          </p:spPr>
        </p:pic>
        <p:sp>
          <p:nvSpPr>
            <p:cNvPr id="20" name="Hình chữ nhật 19">
              <a:extLst>
                <a:ext uri="{FF2B5EF4-FFF2-40B4-BE49-F238E27FC236}">
                  <a16:creationId xmlns:a16="http://schemas.microsoft.com/office/drawing/2014/main" id="{ACFBBA58-3542-4324-96E0-E7725B4DCA98}"/>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Vòng đời phát triển phần mềm thúc đẩy các nhóm phát triển có phạm vi dự án liên tục thay đổi, bằng cách cung cấp một lộ trình chính xác để tham khảo. Nó giúp quản lý phạm vi của quá trình phát triển và tránh các vấn đề phát triển. Bằng cách tuân theo phương pháp SDLC, việc lập kế hoạch, kiểm soát và phân tích phạm vi dự án trở nên dễ dàng hơn.</a:t>
              </a:r>
              <a:endParaRPr lang="vi-VN" dirty="0">
                <a:solidFill>
                  <a:schemeClr val="bg1"/>
                </a:solidFill>
                <a:effectLst/>
                <a:latin typeface="Calibri" panose="020F0502020204030204" pitchFamily="34" charset="0"/>
              </a:endParaRPr>
            </a:p>
          </p:txBody>
        </p:sp>
        <p:sp>
          <p:nvSpPr>
            <p:cNvPr id="21" name="Hộp Văn bản 20">
              <a:extLst>
                <a:ext uri="{FF2B5EF4-FFF2-40B4-BE49-F238E27FC236}">
                  <a16:creationId xmlns:a16="http://schemas.microsoft.com/office/drawing/2014/main" id="{FD08DE51-5D40-47AE-BB32-0EC3B587971D}"/>
                </a:ext>
              </a:extLst>
            </p:cNvPr>
            <p:cNvSpPr txBox="1"/>
            <p:nvPr/>
          </p:nvSpPr>
          <p:spPr>
            <a:xfrm>
              <a:off x="1246909" y="3629026"/>
              <a:ext cx="3566391" cy="369332"/>
            </a:xfrm>
            <a:prstGeom prst="rect">
              <a:avLst/>
            </a:prstGeom>
            <a:noFill/>
          </p:spPr>
          <p:txBody>
            <a:bodyPr wrap="square" rtlCol="0">
              <a:spAutoFit/>
            </a:bodyPr>
            <a:lstStyle/>
            <a:p>
              <a:r>
                <a:rPr lang="vi-VN" b="1" dirty="0">
                  <a:solidFill>
                    <a:schemeClr val="bg1"/>
                  </a:solidFill>
                  <a:highlight>
                    <a:srgbClr val="2DA78B"/>
                  </a:highlight>
                </a:rPr>
                <a:t>QUẢN LÍ PHẠM VI TỐT HƠN</a:t>
              </a:r>
            </a:p>
          </p:txBody>
        </p:sp>
        <p:pic>
          <p:nvPicPr>
            <p:cNvPr id="8" name="Hình ảnh 7">
              <a:extLst>
                <a:ext uri="{FF2B5EF4-FFF2-40B4-BE49-F238E27FC236}">
                  <a16:creationId xmlns:a16="http://schemas.microsoft.com/office/drawing/2014/main" id="{B506A511-06FF-44F3-9EA1-37E50AB99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1389" y="4432947"/>
              <a:ext cx="1508992" cy="1508992"/>
            </a:xfrm>
            <a:prstGeom prst="rect">
              <a:avLst/>
            </a:prstGeom>
          </p:spPr>
        </p:pic>
      </p:grpSp>
      <p:grpSp>
        <p:nvGrpSpPr>
          <p:cNvPr id="11" name="Nhóm 10">
            <a:extLst>
              <a:ext uri="{FF2B5EF4-FFF2-40B4-BE49-F238E27FC236}">
                <a16:creationId xmlns:a16="http://schemas.microsoft.com/office/drawing/2014/main" id="{407F5ED0-8393-4A92-B1C1-7F9B8717E879}"/>
              </a:ext>
            </a:extLst>
          </p:cNvPr>
          <p:cNvGrpSpPr/>
          <p:nvPr/>
        </p:nvGrpSpPr>
        <p:grpSpPr>
          <a:xfrm>
            <a:off x="102978" y="3629026"/>
            <a:ext cx="11246455" cy="2991049"/>
            <a:chOff x="102978" y="3629026"/>
            <a:chExt cx="11246455" cy="2991049"/>
          </a:xfrm>
        </p:grpSpPr>
        <p:pic>
          <p:nvPicPr>
            <p:cNvPr id="29" name="Hình ảnh 28">
              <a:extLst>
                <a:ext uri="{FF2B5EF4-FFF2-40B4-BE49-F238E27FC236}">
                  <a16:creationId xmlns:a16="http://schemas.microsoft.com/office/drawing/2014/main" id="{53AFFA95-B072-489E-9081-8669A8EBB700}"/>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51483" y="4581017"/>
              <a:ext cx="1143000" cy="1143000"/>
            </a:xfrm>
            <a:prstGeom prst="rect">
              <a:avLst/>
            </a:prstGeom>
          </p:spPr>
        </p:pic>
        <p:sp>
          <p:nvSpPr>
            <p:cNvPr id="26" name="Hình chữ nhật 25">
              <a:extLst>
                <a:ext uri="{FF2B5EF4-FFF2-40B4-BE49-F238E27FC236}">
                  <a16:creationId xmlns:a16="http://schemas.microsoft.com/office/drawing/2014/main" id="{1DAB53FC-9EB1-43E3-B532-F39B1E9568E4}"/>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SDLC có thể giải quyết các vấn đề có thể ngày càng trở nên phổ biến hơn khi quá trình phát triển tiếp tục. Ví dụ: nếu thiếu thông tin liên lạc giữa khách hàng và nhóm phát triển phần mềm, thì việc đạt được mục tiêu có thể không thực hiện được. Do đó, sẽ có sự tham gia thường xuyên của khách hàng vào quá trình phát triển dự án bằng cách tuân theo phương pháp SDLC. Bằng cách làm việc cùng nhau, họ có thể đưa dự án đến mức họ muốn.</a:t>
              </a:r>
              <a:endParaRPr lang="vi-VN" dirty="0">
                <a:solidFill>
                  <a:schemeClr val="bg1"/>
                </a:solidFill>
                <a:effectLst/>
                <a:latin typeface="Calibri" panose="020F0502020204030204" pitchFamily="34" charset="0"/>
              </a:endParaRPr>
            </a:p>
          </p:txBody>
        </p:sp>
        <p:sp>
          <p:nvSpPr>
            <p:cNvPr id="27" name="Hộp Văn bản 26">
              <a:extLst>
                <a:ext uri="{FF2B5EF4-FFF2-40B4-BE49-F238E27FC236}">
                  <a16:creationId xmlns:a16="http://schemas.microsoft.com/office/drawing/2014/main" id="{C7E4FB7E-292E-4C82-AA1D-12C544F65F12}"/>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GIÚP TRÁNH VẤN ĐỀ TRONG QUÁ TRÌNH DỰ ÁN</a:t>
              </a:r>
            </a:p>
          </p:txBody>
        </p:sp>
        <p:pic>
          <p:nvPicPr>
            <p:cNvPr id="10" name="Hình ảnh 9">
              <a:extLst>
                <a:ext uri="{FF2B5EF4-FFF2-40B4-BE49-F238E27FC236}">
                  <a16:creationId xmlns:a16="http://schemas.microsoft.com/office/drawing/2014/main" id="{504B8CB8-1206-4C52-A4A2-D5AD4B73D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78" y="4581017"/>
              <a:ext cx="1143000" cy="1143000"/>
            </a:xfrm>
            <a:prstGeom prst="rect">
              <a:avLst/>
            </a:prstGeom>
          </p:spPr>
        </p:pic>
      </p:grpSp>
      <p:grpSp>
        <p:nvGrpSpPr>
          <p:cNvPr id="35" name="Nhóm 34">
            <a:extLst>
              <a:ext uri="{FF2B5EF4-FFF2-40B4-BE49-F238E27FC236}">
                <a16:creationId xmlns:a16="http://schemas.microsoft.com/office/drawing/2014/main" id="{3F61ABD3-26A5-446B-9E18-A89D3A6D31EB}"/>
              </a:ext>
            </a:extLst>
          </p:cNvPr>
          <p:cNvGrpSpPr/>
          <p:nvPr/>
        </p:nvGrpSpPr>
        <p:grpSpPr>
          <a:xfrm>
            <a:off x="12480888" y="3629026"/>
            <a:ext cx="11187545" cy="2991049"/>
            <a:chOff x="161888" y="3629026"/>
            <a:chExt cx="11187545" cy="2991049"/>
          </a:xfrm>
        </p:grpSpPr>
        <p:pic>
          <p:nvPicPr>
            <p:cNvPr id="36" name="Hình ảnh 35">
              <a:extLst>
                <a:ext uri="{FF2B5EF4-FFF2-40B4-BE49-F238E27FC236}">
                  <a16:creationId xmlns:a16="http://schemas.microsoft.com/office/drawing/2014/main" id="{7F91C008-4073-4276-8A70-9DB239D7FB81}"/>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209322" y="4581017"/>
              <a:ext cx="955712" cy="955712"/>
            </a:xfrm>
            <a:prstGeom prst="rect">
              <a:avLst/>
            </a:prstGeom>
          </p:spPr>
        </p:pic>
        <p:sp>
          <p:nvSpPr>
            <p:cNvPr id="37" name="Hình chữ nhật 36">
              <a:extLst>
                <a:ext uri="{FF2B5EF4-FFF2-40B4-BE49-F238E27FC236}">
                  <a16:creationId xmlns:a16="http://schemas.microsoft.com/office/drawing/2014/main" id="{CEB25A37-B9A7-4F08-8069-0734FF9CFC63}"/>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dirty="0">
                  <a:solidFill>
                    <a:schemeClr val="bg1"/>
                  </a:solidFill>
                  <a:effectLst/>
                  <a:latin typeface="Arial" panose="020B0604020202020204" pitchFamily="34" charset="0"/>
                </a:rPr>
                <a:t>Khi </a:t>
              </a:r>
              <a:r>
                <a:rPr lang="vi-VN" dirty="0" err="1">
                  <a:solidFill>
                    <a:schemeClr val="bg1"/>
                  </a:solidFill>
                  <a:effectLst/>
                  <a:latin typeface="Arial" panose="020B0604020202020204" pitchFamily="34" charset="0"/>
                </a:rPr>
                <a:t>bất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kỳ</a:t>
              </a:r>
              <a:r>
                <a:rPr lang="vi-VN" dirty="0">
                  <a:solidFill>
                    <a:schemeClr val="bg1"/>
                  </a:solidFill>
                  <a:effectLst/>
                  <a:latin typeface="Arial" panose="020B0604020202020204" pitchFamily="34" charset="0"/>
                </a:rPr>
                <a:t> công ty </a:t>
              </a:r>
              <a:r>
                <a:rPr lang="vi-VN" dirty="0" err="1">
                  <a:solidFill>
                    <a:schemeClr val="bg1"/>
                  </a:solidFill>
                  <a:effectLst/>
                  <a:latin typeface="Arial" panose="020B0604020202020204" pitchFamily="34" charset="0"/>
                </a:rPr>
                <a:t>nào</a:t>
              </a:r>
              <a:r>
                <a:rPr lang="vi-VN" dirty="0">
                  <a:solidFill>
                    <a:schemeClr val="bg1"/>
                  </a:solidFill>
                  <a:effectLst/>
                  <a:latin typeface="Arial" panose="020B0604020202020204" pitchFamily="34" charset="0"/>
                </a:rPr>
                <a:t> xem </a:t>
              </a:r>
              <a:r>
                <a:rPr lang="vi-VN" dirty="0" err="1">
                  <a:solidFill>
                    <a:schemeClr val="bg1"/>
                  </a:solidFill>
                  <a:effectLst/>
                  <a:latin typeface="Arial" panose="020B0604020202020204" pitchFamily="34" charset="0"/>
                </a:rPr>
                <a:t>xét</a:t>
              </a:r>
              <a:r>
                <a:rPr lang="vi-VN" dirty="0">
                  <a:solidFill>
                    <a:schemeClr val="bg1"/>
                  </a:solidFill>
                  <a:effectLst/>
                  <a:latin typeface="Arial" panose="020B0604020202020204" pitchFamily="34" charset="0"/>
                </a:rPr>
                <a:t> phương </a:t>
              </a:r>
              <a:r>
                <a:rPr lang="vi-VN" dirty="0" err="1">
                  <a:solidFill>
                    <a:schemeClr val="bg1"/>
                  </a:solidFill>
                  <a:effectLst/>
                  <a:latin typeface="Arial" panose="020B0604020202020204" pitchFamily="34" charset="0"/>
                </a:rPr>
                <a:t>pháp</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để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cho </a:t>
              </a:r>
              <a:r>
                <a:rPr lang="vi-VN" dirty="0" err="1">
                  <a:solidFill>
                    <a:schemeClr val="bg1"/>
                  </a:solidFill>
                  <a:effectLst/>
                  <a:latin typeface="Arial" panose="020B0604020202020204" pitchFamily="34" charset="0"/>
                </a:rPr>
                <a:t>khách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hàng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mình</a:t>
              </a:r>
              <a:r>
                <a:rPr lang="vi-VN" dirty="0">
                  <a:solidFill>
                    <a:schemeClr val="bg1"/>
                  </a:solidFill>
                  <a:effectLst/>
                  <a:latin typeface="Arial" panose="020B0604020202020204" pitchFamily="34" charset="0"/>
                </a:rPr>
                <a:t>, công ty </a:t>
              </a:r>
              <a:r>
                <a:rPr lang="vi-VN" dirty="0" err="1">
                  <a:solidFill>
                    <a:schemeClr val="bg1"/>
                  </a:solidFill>
                  <a:effectLst/>
                  <a:latin typeface="Arial" panose="020B0604020202020204" pitchFamily="34" charset="0"/>
                </a:rPr>
                <a:t>đó</a:t>
              </a:r>
              <a:r>
                <a:rPr lang="vi-VN" dirty="0">
                  <a:solidFill>
                    <a:schemeClr val="bg1"/>
                  </a:solidFill>
                  <a:effectLst/>
                  <a:latin typeface="Arial" panose="020B0604020202020204" pitchFamily="34" charset="0"/>
                </a:rPr>
                <a:t> luôn </a:t>
              </a:r>
              <a:r>
                <a:rPr lang="vi-VN" dirty="0" err="1">
                  <a:solidFill>
                    <a:schemeClr val="bg1"/>
                  </a:solidFill>
                  <a:effectLst/>
                  <a:latin typeface="Arial" panose="020B0604020202020204" pitchFamily="34" charset="0"/>
                </a:rPr>
                <a:t>bắt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đầu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từ</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cuộc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họp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về</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những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thiếu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sót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tiếp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cận</a:t>
              </a:r>
              <a:r>
                <a:rPr lang="vi-VN" dirty="0">
                  <a:solidFill>
                    <a:schemeClr val="bg1"/>
                  </a:solidFill>
                  <a:effectLst/>
                  <a:latin typeface="Arial" panose="020B0604020202020204" pitchFamily="34" charset="0"/>
                </a:rPr>
                <a:t> này </a:t>
              </a:r>
              <a:r>
                <a:rPr lang="vi-VN" dirty="0" err="1">
                  <a:solidFill>
                    <a:schemeClr val="bg1"/>
                  </a:solidFill>
                  <a:effectLst/>
                  <a:latin typeface="Arial" panose="020B0604020202020204" pitchFamily="34" charset="0"/>
                </a:rPr>
                <a:t>cũng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khuyến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khích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nhóm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xem </a:t>
              </a:r>
              <a:r>
                <a:rPr lang="vi-VN" dirty="0" err="1">
                  <a:solidFill>
                    <a:schemeClr val="bg1"/>
                  </a:solidFill>
                  <a:effectLst/>
                  <a:latin typeface="Arial" panose="020B0604020202020204" pitchFamily="34" charset="0"/>
                </a:rPr>
                <a:t>xét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loại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bỏ</a:t>
              </a:r>
              <a:r>
                <a:rPr lang="vi-VN" dirty="0">
                  <a:solidFill>
                    <a:schemeClr val="bg1"/>
                  </a:solidFill>
                  <a:effectLst/>
                  <a:latin typeface="Arial" panose="020B0604020202020204" pitchFamily="34" charset="0"/>
                </a:rPr>
                <a:t>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không mang </a:t>
              </a:r>
              <a:r>
                <a:rPr lang="vi-VN" dirty="0" err="1">
                  <a:solidFill>
                    <a:schemeClr val="bg1"/>
                  </a:solidFill>
                  <a:effectLst/>
                  <a:latin typeface="Arial" panose="020B0604020202020204" pitchFamily="34" charset="0"/>
                </a:rPr>
                <a:t>lại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giá</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trị</a:t>
              </a:r>
              <a:r>
                <a:rPr lang="vi-VN" dirty="0">
                  <a:solidFill>
                    <a:schemeClr val="bg1"/>
                  </a:solidFill>
                  <a:effectLst/>
                  <a:latin typeface="Arial" panose="020B0604020202020204" pitchFamily="34" charset="0"/>
                </a:rPr>
                <a:t>.</a:t>
              </a:r>
              <a:endParaRPr lang="vi-VN" dirty="0">
                <a:solidFill>
                  <a:schemeClr val="bg1"/>
                </a:solidFill>
                <a:effectLst/>
                <a:latin typeface="Calibri" panose="020F0502020204030204" pitchFamily="34" charset="0"/>
              </a:endParaRPr>
            </a:p>
          </p:txBody>
        </p:sp>
        <p:sp>
          <p:nvSpPr>
            <p:cNvPr id="38" name="Hộp Văn bản 37">
              <a:extLst>
                <a:ext uri="{FF2B5EF4-FFF2-40B4-BE49-F238E27FC236}">
                  <a16:creationId xmlns:a16="http://schemas.microsoft.com/office/drawing/2014/main" id="{4AD37037-ABA7-4D01-9B2C-CE8DE0053451}"/>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HỢP LÍ HÓA QUY TRÌNH</a:t>
              </a:r>
            </a:p>
          </p:txBody>
        </p:sp>
        <p:pic>
          <p:nvPicPr>
            <p:cNvPr id="39" name="Hình ảnh 38">
              <a:extLst>
                <a:ext uri="{FF2B5EF4-FFF2-40B4-BE49-F238E27FC236}">
                  <a16:creationId xmlns:a16="http://schemas.microsoft.com/office/drawing/2014/main" id="{9B948C41-DAC9-42D4-B45D-98FDD96100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88" y="4581017"/>
              <a:ext cx="955712" cy="955712"/>
            </a:xfrm>
            <a:prstGeom prst="rect">
              <a:avLst/>
            </a:prstGeom>
          </p:spPr>
        </p:pic>
      </p:grpSp>
    </p:spTree>
    <p:extLst>
      <p:ext uri="{BB962C8B-B14F-4D97-AF65-F5344CB8AC3E}">
        <p14:creationId xmlns:p14="http://schemas.microsoft.com/office/powerpoint/2010/main" val="315923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0428BA23-5DDD-4BF8-9D06-C449CD487C60}"/>
              </a:ext>
            </a:extLst>
          </p:cNvPr>
          <p:cNvGrpSpPr/>
          <p:nvPr/>
        </p:nvGrpSpPr>
        <p:grpSpPr>
          <a:xfrm>
            <a:off x="8999271" y="-96121"/>
            <a:ext cx="2549499" cy="1276639"/>
            <a:chOff x="8375816" y="2586932"/>
            <a:chExt cx="2549499" cy="1276639"/>
          </a:xfrm>
        </p:grpSpPr>
        <p:grpSp>
          <p:nvGrpSpPr>
            <p:cNvPr id="13" name="Nhóm 12">
              <a:extLst>
                <a:ext uri="{FF2B5EF4-FFF2-40B4-BE49-F238E27FC236}">
                  <a16:creationId xmlns:a16="http://schemas.microsoft.com/office/drawing/2014/main" id="{A9410473-255E-4DF7-91AB-F84966A7A34B}"/>
                </a:ext>
              </a:extLst>
            </p:cNvPr>
            <p:cNvGrpSpPr/>
            <p:nvPr/>
          </p:nvGrpSpPr>
          <p:grpSpPr>
            <a:xfrm>
              <a:off x="8375816" y="2617076"/>
              <a:ext cx="2549499" cy="1246495"/>
              <a:chOff x="6936146" y="2555337"/>
              <a:chExt cx="2549499" cy="1246495"/>
            </a:xfrm>
          </p:grpSpPr>
          <p:sp>
            <p:nvSpPr>
              <p:cNvPr id="15" name="Hình chữ nhật: Góc Tròn 14">
                <a:extLst>
                  <a:ext uri="{FF2B5EF4-FFF2-40B4-BE49-F238E27FC236}">
                    <a16:creationId xmlns:a16="http://schemas.microsoft.com/office/drawing/2014/main" id="{FA4DD595-22BF-422D-8642-5C0DEACACFE2}"/>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16" name="Hộp Văn bản 15">
                <a:extLst>
                  <a:ext uri="{FF2B5EF4-FFF2-40B4-BE49-F238E27FC236}">
                    <a16:creationId xmlns:a16="http://schemas.microsoft.com/office/drawing/2014/main" id="{AA01082F-ACF5-41E4-9110-1C16D8B03B30}"/>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14" name="Hộp Văn bản 13">
              <a:extLst>
                <a:ext uri="{FF2B5EF4-FFF2-40B4-BE49-F238E27FC236}">
                  <a16:creationId xmlns:a16="http://schemas.microsoft.com/office/drawing/2014/main" id="{71788105-0D3A-4775-836C-6558F0D5451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 name="Chỗ dành sẵn cho Số hiệu Bản chiếu 2">
            <a:extLst>
              <a:ext uri="{FF2B5EF4-FFF2-40B4-BE49-F238E27FC236}">
                <a16:creationId xmlns:a16="http://schemas.microsoft.com/office/drawing/2014/main" id="{297E474E-0310-4EEF-A929-58E0A3ED5702}"/>
              </a:ext>
            </a:extLst>
          </p:cNvPr>
          <p:cNvSpPr>
            <a:spLocks noGrp="1"/>
          </p:cNvSpPr>
          <p:nvPr>
            <p:ph type="sldNum" sz="quarter" idx="12"/>
          </p:nvPr>
        </p:nvSpPr>
        <p:spPr/>
        <p:txBody>
          <a:bodyPr/>
          <a:lstStyle/>
          <a:p>
            <a:fld id="{219FEC4F-2863-4258-8DA6-7E72115F78B1}" type="slidenum">
              <a:rPr lang="vi-VN" smtClean="0"/>
              <a:t>7</a:t>
            </a:fld>
            <a:endParaRPr lang="vi-VN"/>
          </a:p>
        </p:txBody>
      </p:sp>
      <p:pic>
        <p:nvPicPr>
          <p:cNvPr id="54" name="Đồ họa 53" descr="Mạng">
            <a:extLst>
              <a:ext uri="{FF2B5EF4-FFF2-40B4-BE49-F238E27FC236}">
                <a16:creationId xmlns:a16="http://schemas.microsoft.com/office/drawing/2014/main" id="{FCC4C169-0F89-45CD-8CDE-AE5798F7A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8131" y="637078"/>
            <a:ext cx="644882" cy="644882"/>
          </a:xfrm>
          <a:prstGeom prst="rect">
            <a:avLst/>
          </a:prstGeom>
        </p:spPr>
      </p:pic>
      <p:sp>
        <p:nvSpPr>
          <p:cNvPr id="2" name="Hình chữ nhật 1">
            <a:extLst>
              <a:ext uri="{FF2B5EF4-FFF2-40B4-BE49-F238E27FC236}">
                <a16:creationId xmlns:a16="http://schemas.microsoft.com/office/drawing/2014/main" id="{008725D8-8EB7-4F01-89FE-EB6D910E838E}"/>
              </a:ext>
            </a:extLst>
          </p:cNvPr>
          <p:cNvSpPr/>
          <p:nvPr/>
        </p:nvSpPr>
        <p:spPr>
          <a:xfrm>
            <a:off x="1342988" y="1475508"/>
            <a:ext cx="9099876" cy="153593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bg1"/>
                </a:solidFill>
                <a:effectLst/>
                <a:highlight>
                  <a:srgbClr val="2DA78B"/>
                </a:highlight>
                <a:latin typeface="Arial" panose="020B0604020202020204" pitchFamily="34" charset="0"/>
              </a:rPr>
              <a:t>Quy </a:t>
            </a:r>
            <a:r>
              <a:rPr lang="vi-VN" sz="2000" b="1" dirty="0" err="1">
                <a:solidFill>
                  <a:schemeClr val="bg1"/>
                </a:solidFill>
                <a:effectLst/>
                <a:highlight>
                  <a:srgbClr val="2DA78B"/>
                </a:highlight>
                <a:latin typeface="Arial" panose="020B0604020202020204" pitchFamily="34" charset="0"/>
              </a:rPr>
              <a:t>trình</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phát</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triển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phần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mềm</a:t>
            </a:r>
            <a:r>
              <a:rPr lang="vi-VN" sz="2000" b="1" dirty="0">
                <a:solidFill>
                  <a:schemeClr val="bg1"/>
                </a:solidFill>
                <a:effectLst/>
                <a:highlight>
                  <a:srgbClr val="2DA78B"/>
                </a:highlight>
                <a:latin typeface="Arial" panose="020B0604020202020204" pitchFamily="34" charset="0"/>
              </a:rPr>
              <a:t> </a:t>
            </a:r>
            <a:r>
              <a:rPr lang="vi-VN" sz="2000" dirty="0">
                <a:solidFill>
                  <a:schemeClr val="bg1"/>
                </a:solidFill>
                <a:effectLst/>
                <a:latin typeface="Arial" panose="020B0604020202020204" pitchFamily="34" charset="0"/>
              </a:rPr>
              <a:t>cung </a:t>
            </a:r>
            <a:r>
              <a:rPr lang="vi-VN" sz="2000" dirty="0" err="1">
                <a:solidFill>
                  <a:schemeClr val="bg1"/>
                </a:solidFill>
                <a:effectLst/>
                <a:latin typeface="Arial" panose="020B0604020202020204" pitchFamily="34" charset="0"/>
              </a:rPr>
              <a:t>cấp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hướng</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dẫn</a:t>
            </a:r>
            <a:r>
              <a:rPr lang="vi-VN" sz="2000" b="1"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dễ</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kiểm</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soát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quản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lý</a:t>
            </a:r>
            <a:r>
              <a:rPr lang="vi-VN" sz="2000" dirty="0">
                <a:solidFill>
                  <a:schemeClr val="bg1"/>
                </a:solidFill>
                <a:effectLst/>
                <a:latin typeface="Arial" panose="020B0604020202020204" pitchFamily="34" charset="0"/>
              </a:rPr>
              <a:t> trong </a:t>
            </a:r>
            <a:r>
              <a:rPr lang="vi-VN" sz="2000" dirty="0" err="1">
                <a:solidFill>
                  <a:schemeClr val="bg1"/>
                </a:solidFill>
                <a:effectLst/>
                <a:latin typeface="Arial" panose="020B0604020202020204" pitchFamily="34" charset="0"/>
              </a:rPr>
              <a:t>suốt</a:t>
            </a:r>
            <a:r>
              <a:rPr lang="vi-VN" sz="2000" dirty="0">
                <a:solidFill>
                  <a:schemeClr val="bg1"/>
                </a:solidFill>
                <a:effectLst/>
                <a:latin typeface="Arial" panose="020B0604020202020204" pitchFamily="34" charset="0"/>
              </a:rPr>
              <a:t>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Bằng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b="1" dirty="0">
                <a:solidFill>
                  <a:schemeClr val="bg1"/>
                </a:solidFill>
                <a:effectLst/>
                <a:latin typeface="Arial" panose="020B0604020202020204" pitchFamily="34" charset="0"/>
              </a:rPr>
              <a:t>SDLC </a:t>
            </a:r>
            <a:r>
              <a:rPr lang="vi-VN" sz="2000" b="1" dirty="0" err="1">
                <a:solidFill>
                  <a:schemeClr val="bg1"/>
                </a:solidFill>
                <a:effectLst/>
                <a:latin typeface="Arial" panose="020B0604020202020204" pitchFamily="34" charset="0"/>
              </a:rPr>
              <a:t>hoàn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hảo</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phần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mềm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có</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tạo</a:t>
            </a:r>
            <a:r>
              <a:rPr lang="vi-VN" sz="2000" dirty="0">
                <a:solidFill>
                  <a:schemeClr val="bg1"/>
                </a:solidFill>
                <a:effectLst/>
                <a:latin typeface="Arial" panose="020B0604020202020204" pitchFamily="34" charset="0"/>
              </a:rPr>
              <a:t>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bắt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từ</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ra </a:t>
            </a:r>
            <a:r>
              <a:rPr lang="vi-VN" sz="2000" b="1" dirty="0" err="1">
                <a:solidFill>
                  <a:schemeClr val="bg1"/>
                </a:solidFill>
                <a:effectLst/>
                <a:latin typeface="Arial" panose="020B0604020202020204" pitchFamily="34" charset="0"/>
              </a:rPr>
              <a:t>quyết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định</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và</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thúc</a:t>
            </a:r>
            <a:r>
              <a:rPr lang="vi-VN" sz="2000" b="1" dirty="0">
                <a:solidFill>
                  <a:schemeClr val="bg1"/>
                </a:solidFill>
                <a:effectLst/>
                <a:latin typeface="Arial" panose="020B0604020202020204" pitchFamily="34" charset="0"/>
              </a:rPr>
              <a:t> </a:t>
            </a:r>
            <a:r>
              <a:rPr lang="vi-VN" sz="2000" dirty="0">
                <a:solidFill>
                  <a:schemeClr val="bg1"/>
                </a:solidFill>
                <a:effectLst/>
                <a:latin typeface="Arial" panose="020B0604020202020204" pitchFamily="34" charset="0"/>
              </a:rPr>
              <a:t>khi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khai.</a:t>
            </a:r>
            <a:endParaRPr lang="vi-VN" sz="2000" dirty="0">
              <a:solidFill>
                <a:schemeClr val="bg1"/>
              </a:solidFill>
              <a:effectLst/>
              <a:latin typeface="Calibri" panose="020F0502020204030204" pitchFamily="34" charset="0"/>
            </a:endParaRPr>
          </a:p>
        </p:txBody>
      </p:sp>
      <p:grpSp>
        <p:nvGrpSpPr>
          <p:cNvPr id="11" name="Nhóm 10">
            <a:extLst>
              <a:ext uri="{FF2B5EF4-FFF2-40B4-BE49-F238E27FC236}">
                <a16:creationId xmlns:a16="http://schemas.microsoft.com/office/drawing/2014/main" id="{407F5ED0-8393-4A92-B1C1-7F9B8717E879}"/>
              </a:ext>
            </a:extLst>
          </p:cNvPr>
          <p:cNvGrpSpPr/>
          <p:nvPr/>
        </p:nvGrpSpPr>
        <p:grpSpPr>
          <a:xfrm>
            <a:off x="-11479422" y="3629026"/>
            <a:ext cx="11246455" cy="2991049"/>
            <a:chOff x="102978" y="3629026"/>
            <a:chExt cx="11246455" cy="2991049"/>
          </a:xfrm>
        </p:grpSpPr>
        <p:pic>
          <p:nvPicPr>
            <p:cNvPr id="29" name="Hình ảnh 28">
              <a:extLst>
                <a:ext uri="{FF2B5EF4-FFF2-40B4-BE49-F238E27FC236}">
                  <a16:creationId xmlns:a16="http://schemas.microsoft.com/office/drawing/2014/main" id="{53AFFA95-B072-489E-9081-8669A8EBB700}"/>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51483" y="4581017"/>
              <a:ext cx="1143000" cy="1143000"/>
            </a:xfrm>
            <a:prstGeom prst="rect">
              <a:avLst/>
            </a:prstGeom>
          </p:spPr>
        </p:pic>
        <p:sp>
          <p:nvSpPr>
            <p:cNvPr id="26" name="Hình chữ nhật 25">
              <a:extLst>
                <a:ext uri="{FF2B5EF4-FFF2-40B4-BE49-F238E27FC236}">
                  <a16:creationId xmlns:a16="http://schemas.microsoft.com/office/drawing/2014/main" id="{1DAB53FC-9EB1-43E3-B532-F39B1E9568E4}"/>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dirty="0">
                  <a:solidFill>
                    <a:schemeClr val="bg1"/>
                  </a:solidFill>
                  <a:effectLst/>
                  <a:latin typeface="Arial" panose="020B0604020202020204" pitchFamily="34" charset="0"/>
                </a:rPr>
                <a:t>SDLC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giải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quyết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vấn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đề</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ngày</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càng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trở</a:t>
              </a:r>
              <a:r>
                <a:rPr lang="vi-VN" dirty="0">
                  <a:solidFill>
                    <a:schemeClr val="bg1"/>
                  </a:solidFill>
                  <a:effectLst/>
                  <a:latin typeface="Arial" panose="020B0604020202020204" pitchFamily="34" charset="0"/>
                </a:rPr>
                <a:t> nên </a:t>
              </a:r>
              <a:r>
                <a:rPr lang="vi-VN" dirty="0" err="1">
                  <a:solidFill>
                    <a:schemeClr val="bg1"/>
                  </a:solidFill>
                  <a:effectLst/>
                  <a:latin typeface="Arial" panose="020B0604020202020204" pitchFamily="34" charset="0"/>
                </a:rPr>
                <a:t>phổ</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biến</a:t>
              </a:r>
              <a:r>
                <a:rPr lang="vi-VN" dirty="0">
                  <a:solidFill>
                    <a:schemeClr val="bg1"/>
                  </a:solidFill>
                  <a:effectLst/>
                  <a:latin typeface="Arial" panose="020B0604020202020204" pitchFamily="34" charset="0"/>
                </a:rPr>
                <a:t> hơn khi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tiếp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tục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Ví</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dụ</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nếu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thiếu</a:t>
              </a:r>
              <a:r>
                <a:rPr lang="vi-VN" dirty="0">
                  <a:solidFill>
                    <a:schemeClr val="bg1"/>
                  </a:solidFill>
                  <a:effectLst/>
                  <a:latin typeface="Arial" panose="020B0604020202020204" pitchFamily="34" charset="0"/>
                </a:rPr>
                <a:t> thông tin liên </a:t>
              </a:r>
              <a:r>
                <a:rPr lang="vi-VN" dirty="0" err="1">
                  <a:solidFill>
                    <a:schemeClr val="bg1"/>
                  </a:solidFill>
                  <a:effectLst/>
                  <a:latin typeface="Arial" panose="020B0604020202020204" pitchFamily="34" charset="0"/>
                </a:rPr>
                <a:t>lạc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giữa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hàng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nhóm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thì</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mục</a:t>
              </a:r>
              <a:r>
                <a:rPr lang="vi-VN" dirty="0">
                  <a:solidFill>
                    <a:schemeClr val="bg1"/>
                  </a:solidFill>
                  <a:effectLst/>
                  <a:latin typeface="Arial" panose="020B0604020202020204" pitchFamily="34" charset="0"/>
                </a:rPr>
                <a:t> tiêu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không </a:t>
              </a:r>
              <a:r>
                <a:rPr lang="vi-VN" dirty="0" err="1">
                  <a:solidFill>
                    <a:schemeClr val="bg1"/>
                  </a:solidFill>
                  <a:effectLst/>
                  <a:latin typeface="Arial" panose="020B0604020202020204" pitchFamily="34" charset="0"/>
                </a:rPr>
                <a:t>thực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hiện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được</a:t>
              </a:r>
              <a:r>
                <a:rPr lang="vi-VN" dirty="0">
                  <a:solidFill>
                    <a:schemeClr val="bg1"/>
                  </a:solidFill>
                  <a:effectLst/>
                  <a:latin typeface="Arial" panose="020B0604020202020204" pitchFamily="34" charset="0"/>
                </a:rPr>
                <a:t>. Do </a:t>
              </a:r>
              <a:r>
                <a:rPr lang="vi-VN" dirty="0" err="1">
                  <a:solidFill>
                    <a:schemeClr val="bg1"/>
                  </a:solidFill>
                  <a:effectLst/>
                  <a:latin typeface="Arial" panose="020B0604020202020204" pitchFamily="34" charset="0"/>
                </a:rPr>
                <a:t>đó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sẽ</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sự</a:t>
              </a:r>
              <a:r>
                <a:rPr lang="vi-VN" dirty="0">
                  <a:solidFill>
                    <a:schemeClr val="bg1"/>
                  </a:solidFill>
                  <a:effectLst/>
                  <a:latin typeface="Arial" panose="020B0604020202020204" pitchFamily="34" charset="0"/>
                </a:rPr>
                <a:t> tham gia </a:t>
              </a:r>
              <a:r>
                <a:rPr lang="vi-VN" dirty="0" err="1">
                  <a:solidFill>
                    <a:schemeClr val="bg1"/>
                  </a:solidFill>
                  <a:effectLst/>
                  <a:latin typeface="Arial" panose="020B0604020202020204" pitchFamily="34" charset="0"/>
                </a:rPr>
                <a:t>thường</a:t>
              </a:r>
              <a:r>
                <a:rPr lang="vi-VN" dirty="0">
                  <a:solidFill>
                    <a:schemeClr val="bg1"/>
                  </a:solidFill>
                  <a:effectLst/>
                  <a:latin typeface="Arial" panose="020B0604020202020204" pitchFamily="34" charset="0"/>
                </a:rPr>
                <a:t> xuyên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hàng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vào</a:t>
              </a:r>
              <a:r>
                <a:rPr lang="vi-VN" dirty="0">
                  <a:solidFill>
                    <a:schemeClr val="bg1"/>
                  </a:solidFill>
                  <a:effectLst/>
                  <a:latin typeface="Arial" panose="020B0604020202020204" pitchFamily="34" charset="0"/>
                </a:rPr>
                <a:t>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bằng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tuân theo phương </a:t>
              </a:r>
              <a:r>
                <a:rPr lang="vi-VN" dirty="0" err="1">
                  <a:solidFill>
                    <a:schemeClr val="bg1"/>
                  </a:solidFill>
                  <a:effectLst/>
                  <a:latin typeface="Arial" panose="020B0604020202020204" pitchFamily="34" charset="0"/>
                </a:rPr>
                <a:t>pháp</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Bằng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làm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việc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cùng</a:t>
              </a:r>
              <a:r>
                <a:rPr lang="vi-VN" dirty="0">
                  <a:solidFill>
                    <a:schemeClr val="bg1"/>
                  </a:solidFill>
                  <a:effectLst/>
                  <a:latin typeface="Arial" panose="020B0604020202020204" pitchFamily="34" charset="0"/>
                </a:rPr>
                <a:t> nhau, </a:t>
              </a:r>
              <a:r>
                <a:rPr lang="vi-VN" dirty="0" err="1">
                  <a:solidFill>
                    <a:schemeClr val="bg1"/>
                  </a:solidFill>
                  <a:effectLst/>
                  <a:latin typeface="Arial" panose="020B0604020202020204" pitchFamily="34" charset="0"/>
                </a:rPr>
                <a:t>họ</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có</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thể</a:t>
              </a:r>
              <a:r>
                <a:rPr lang="vi-VN" dirty="0">
                  <a:solidFill>
                    <a:schemeClr val="bg1"/>
                  </a:solidFill>
                  <a:effectLst/>
                  <a:latin typeface="Arial" panose="020B0604020202020204" pitchFamily="34" charset="0"/>
                </a:rPr>
                <a:t> đưa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đến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mức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họ</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muốn</a:t>
              </a:r>
              <a:r>
                <a:rPr lang="vi-VN" dirty="0">
                  <a:solidFill>
                    <a:schemeClr val="bg1"/>
                  </a:solidFill>
                  <a:effectLst/>
                  <a:latin typeface="Arial" panose="020B0604020202020204" pitchFamily="34" charset="0"/>
                </a:rPr>
                <a:t>.</a:t>
              </a:r>
              <a:endParaRPr lang="vi-VN" dirty="0">
                <a:solidFill>
                  <a:schemeClr val="bg1"/>
                </a:solidFill>
                <a:effectLst/>
                <a:latin typeface="Calibri" panose="020F0502020204030204" pitchFamily="34" charset="0"/>
              </a:endParaRPr>
            </a:p>
          </p:txBody>
        </p:sp>
        <p:sp>
          <p:nvSpPr>
            <p:cNvPr id="27" name="Hộp Văn bản 26">
              <a:extLst>
                <a:ext uri="{FF2B5EF4-FFF2-40B4-BE49-F238E27FC236}">
                  <a16:creationId xmlns:a16="http://schemas.microsoft.com/office/drawing/2014/main" id="{C7E4FB7E-292E-4C82-AA1D-12C544F65F12}"/>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GIÚP TRÁNH VẤN ĐỀ TRONG QUÁ TRÌNH DỰ ÁN</a:t>
              </a:r>
            </a:p>
          </p:txBody>
        </p:sp>
        <p:pic>
          <p:nvPicPr>
            <p:cNvPr id="10" name="Hình ảnh 9">
              <a:extLst>
                <a:ext uri="{FF2B5EF4-FFF2-40B4-BE49-F238E27FC236}">
                  <a16:creationId xmlns:a16="http://schemas.microsoft.com/office/drawing/2014/main" id="{504B8CB8-1206-4C52-A4A2-D5AD4B73D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78" y="4581017"/>
              <a:ext cx="1143000" cy="1143000"/>
            </a:xfrm>
            <a:prstGeom prst="rect">
              <a:avLst/>
            </a:prstGeom>
          </p:spPr>
        </p:pic>
      </p:grpSp>
      <p:grpSp>
        <p:nvGrpSpPr>
          <p:cNvPr id="6" name="Nhóm 5">
            <a:extLst>
              <a:ext uri="{FF2B5EF4-FFF2-40B4-BE49-F238E27FC236}">
                <a16:creationId xmlns:a16="http://schemas.microsoft.com/office/drawing/2014/main" id="{CA0CF191-7FB4-4C7E-87B9-55D269D55242}"/>
              </a:ext>
            </a:extLst>
          </p:cNvPr>
          <p:cNvGrpSpPr/>
          <p:nvPr/>
        </p:nvGrpSpPr>
        <p:grpSpPr>
          <a:xfrm>
            <a:off x="161888" y="3629026"/>
            <a:ext cx="11187545" cy="2991049"/>
            <a:chOff x="161888" y="3629026"/>
            <a:chExt cx="11187545" cy="2991049"/>
          </a:xfrm>
        </p:grpSpPr>
        <p:pic>
          <p:nvPicPr>
            <p:cNvPr id="31" name="Hình ảnh 30">
              <a:extLst>
                <a:ext uri="{FF2B5EF4-FFF2-40B4-BE49-F238E27FC236}">
                  <a16:creationId xmlns:a16="http://schemas.microsoft.com/office/drawing/2014/main" id="{F69FB39F-259A-4E23-8EB5-F391B83BDEEC}"/>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209322" y="4581017"/>
              <a:ext cx="955712" cy="955712"/>
            </a:xfrm>
            <a:prstGeom prst="rect">
              <a:avLst/>
            </a:prstGeom>
          </p:spPr>
        </p:pic>
        <p:sp>
          <p:nvSpPr>
            <p:cNvPr id="25" name="Hình chữ nhật 24">
              <a:extLst>
                <a:ext uri="{FF2B5EF4-FFF2-40B4-BE49-F238E27FC236}">
                  <a16:creationId xmlns:a16="http://schemas.microsoft.com/office/drawing/2014/main" id="{CD13671D-3C0D-4DF0-9665-99486926A4CF}"/>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dirty="0">
                  <a:solidFill>
                    <a:schemeClr val="bg1"/>
                  </a:solidFill>
                  <a:effectLst/>
                  <a:latin typeface="Arial" panose="020B0604020202020204" pitchFamily="34" charset="0"/>
                </a:rPr>
                <a:t>Khi </a:t>
              </a:r>
              <a:r>
                <a:rPr lang="vi-VN" dirty="0" err="1">
                  <a:solidFill>
                    <a:schemeClr val="bg1"/>
                  </a:solidFill>
                  <a:effectLst/>
                  <a:latin typeface="Arial" panose="020B0604020202020204" pitchFamily="34" charset="0"/>
                </a:rPr>
                <a:t>bất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kỳ</a:t>
              </a:r>
              <a:r>
                <a:rPr lang="vi-VN" dirty="0">
                  <a:solidFill>
                    <a:schemeClr val="bg1"/>
                  </a:solidFill>
                  <a:effectLst/>
                  <a:latin typeface="Arial" panose="020B0604020202020204" pitchFamily="34" charset="0"/>
                </a:rPr>
                <a:t> công ty </a:t>
              </a:r>
              <a:r>
                <a:rPr lang="vi-VN" dirty="0" err="1">
                  <a:solidFill>
                    <a:schemeClr val="bg1"/>
                  </a:solidFill>
                  <a:effectLst/>
                  <a:latin typeface="Arial" panose="020B0604020202020204" pitchFamily="34" charset="0"/>
                </a:rPr>
                <a:t>nào</a:t>
              </a:r>
              <a:r>
                <a:rPr lang="vi-VN" dirty="0">
                  <a:solidFill>
                    <a:schemeClr val="bg1"/>
                  </a:solidFill>
                  <a:effectLst/>
                  <a:latin typeface="Arial" panose="020B0604020202020204" pitchFamily="34" charset="0"/>
                </a:rPr>
                <a:t> xem </a:t>
              </a:r>
              <a:r>
                <a:rPr lang="vi-VN" dirty="0" err="1">
                  <a:solidFill>
                    <a:schemeClr val="bg1"/>
                  </a:solidFill>
                  <a:effectLst/>
                  <a:latin typeface="Arial" panose="020B0604020202020204" pitchFamily="34" charset="0"/>
                </a:rPr>
                <a:t>xét</a:t>
              </a:r>
              <a:r>
                <a:rPr lang="vi-VN" dirty="0">
                  <a:solidFill>
                    <a:schemeClr val="bg1"/>
                  </a:solidFill>
                  <a:effectLst/>
                  <a:latin typeface="Arial" panose="020B0604020202020204" pitchFamily="34" charset="0"/>
                </a:rPr>
                <a:t> phương </a:t>
              </a:r>
              <a:r>
                <a:rPr lang="vi-VN" dirty="0" err="1">
                  <a:solidFill>
                    <a:schemeClr val="bg1"/>
                  </a:solidFill>
                  <a:effectLst/>
                  <a:latin typeface="Arial" panose="020B0604020202020204" pitchFamily="34" charset="0"/>
                </a:rPr>
                <a:t>pháp</a:t>
              </a:r>
              <a:r>
                <a:rPr lang="vi-VN" dirty="0">
                  <a:solidFill>
                    <a:schemeClr val="bg1"/>
                  </a:solidFill>
                  <a:effectLst/>
                  <a:latin typeface="Arial" panose="020B0604020202020204" pitchFamily="34" charset="0"/>
                </a:rPr>
                <a:t> SDLC </a:t>
              </a:r>
              <a:r>
                <a:rPr lang="vi-VN" dirty="0" err="1">
                  <a:solidFill>
                    <a:schemeClr val="bg1"/>
                  </a:solidFill>
                  <a:effectLst/>
                  <a:latin typeface="Arial" panose="020B0604020202020204" pitchFamily="34" charset="0"/>
                </a:rPr>
                <a:t>để</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phần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mềm</a:t>
              </a:r>
              <a:r>
                <a:rPr lang="vi-VN" dirty="0">
                  <a:solidFill>
                    <a:schemeClr val="bg1"/>
                  </a:solidFill>
                  <a:effectLst/>
                  <a:latin typeface="Arial" panose="020B0604020202020204" pitchFamily="34" charset="0"/>
                </a:rPr>
                <a:t> cho </a:t>
              </a:r>
              <a:r>
                <a:rPr lang="vi-VN" dirty="0" err="1">
                  <a:solidFill>
                    <a:schemeClr val="bg1"/>
                  </a:solidFill>
                  <a:effectLst/>
                  <a:latin typeface="Arial" panose="020B0604020202020204" pitchFamily="34" charset="0"/>
                </a:rPr>
                <a:t>khách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hàng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mình</a:t>
              </a:r>
              <a:r>
                <a:rPr lang="vi-VN" dirty="0">
                  <a:solidFill>
                    <a:schemeClr val="bg1"/>
                  </a:solidFill>
                  <a:effectLst/>
                  <a:latin typeface="Arial" panose="020B0604020202020204" pitchFamily="34" charset="0"/>
                </a:rPr>
                <a:t>, công ty </a:t>
              </a:r>
              <a:r>
                <a:rPr lang="vi-VN" dirty="0" err="1">
                  <a:solidFill>
                    <a:schemeClr val="bg1"/>
                  </a:solidFill>
                  <a:effectLst/>
                  <a:latin typeface="Arial" panose="020B0604020202020204" pitchFamily="34" charset="0"/>
                </a:rPr>
                <a:t>đó</a:t>
              </a:r>
              <a:r>
                <a:rPr lang="vi-VN" dirty="0">
                  <a:solidFill>
                    <a:schemeClr val="bg1"/>
                  </a:solidFill>
                  <a:effectLst/>
                  <a:latin typeface="Arial" panose="020B0604020202020204" pitchFamily="34" charset="0"/>
                </a:rPr>
                <a:t> luôn </a:t>
              </a:r>
              <a:r>
                <a:rPr lang="vi-VN" dirty="0" err="1">
                  <a:solidFill>
                    <a:schemeClr val="bg1"/>
                  </a:solidFill>
                  <a:effectLst/>
                  <a:latin typeface="Arial" panose="020B0604020202020204" pitchFamily="34" charset="0"/>
                </a:rPr>
                <a:t>bắt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đầu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từ</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một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cuộc</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họp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về</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những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thiếu</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sót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của</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dự</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án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Cách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tiếp</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cận</a:t>
              </a:r>
              <a:r>
                <a:rPr lang="vi-VN" dirty="0">
                  <a:solidFill>
                    <a:schemeClr val="bg1"/>
                  </a:solidFill>
                  <a:effectLst/>
                  <a:latin typeface="Arial" panose="020B0604020202020204" pitchFamily="34" charset="0"/>
                </a:rPr>
                <a:t> này </a:t>
              </a:r>
              <a:r>
                <a:rPr lang="vi-VN" dirty="0" err="1">
                  <a:solidFill>
                    <a:schemeClr val="bg1"/>
                  </a:solidFill>
                  <a:effectLst/>
                  <a:latin typeface="Arial" panose="020B0604020202020204" pitchFamily="34" charset="0"/>
                </a:rPr>
                <a:t>cũng</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khuyến</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khích</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nhóm</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phát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triển</a:t>
              </a:r>
              <a:r>
                <a:rPr lang="vi-VN" dirty="0">
                  <a:solidFill>
                    <a:schemeClr val="bg1"/>
                  </a:solidFill>
                  <a:effectLst/>
                  <a:latin typeface="Arial" panose="020B0604020202020204" pitchFamily="34" charset="0"/>
                </a:rPr>
                <a:t> xem </a:t>
              </a:r>
              <a:r>
                <a:rPr lang="vi-VN" dirty="0" err="1">
                  <a:solidFill>
                    <a:schemeClr val="bg1"/>
                  </a:solidFill>
                  <a:effectLst/>
                  <a:latin typeface="Arial" panose="020B0604020202020204" pitchFamily="34" charset="0"/>
                </a:rPr>
                <a:t>xét</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và</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loại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bỏ</a:t>
              </a:r>
              <a:r>
                <a:rPr lang="vi-VN" dirty="0">
                  <a:solidFill>
                    <a:schemeClr val="bg1"/>
                  </a:solidFill>
                  <a:effectLst/>
                  <a:latin typeface="Arial" panose="020B0604020202020204" pitchFamily="34" charset="0"/>
                </a:rPr>
                <a:t> quá </a:t>
              </a:r>
              <a:r>
                <a:rPr lang="vi-VN" dirty="0" err="1">
                  <a:solidFill>
                    <a:schemeClr val="bg1"/>
                  </a:solidFill>
                  <a:effectLst/>
                  <a:latin typeface="Arial" panose="020B0604020202020204" pitchFamily="34" charset="0"/>
                </a:rPr>
                <a:t>trình</a:t>
              </a:r>
              <a:r>
                <a:rPr lang="vi-VN" dirty="0">
                  <a:solidFill>
                    <a:schemeClr val="bg1"/>
                  </a:solidFill>
                  <a:effectLst/>
                  <a:latin typeface="Arial" panose="020B0604020202020204" pitchFamily="34" charset="0"/>
                </a:rPr>
                <a:t> không mang </a:t>
              </a:r>
              <a:r>
                <a:rPr lang="vi-VN" dirty="0" err="1">
                  <a:solidFill>
                    <a:schemeClr val="bg1"/>
                  </a:solidFill>
                  <a:effectLst/>
                  <a:latin typeface="Arial" panose="020B0604020202020204" pitchFamily="34" charset="0"/>
                </a:rPr>
                <a:t>lại</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giá</a:t>
              </a:r>
              <a:r>
                <a:rPr lang="vi-VN" dirty="0">
                  <a:solidFill>
                    <a:schemeClr val="bg1"/>
                  </a:solidFill>
                  <a:effectLst/>
                  <a:latin typeface="Arial" panose="020B0604020202020204" pitchFamily="34" charset="0"/>
                </a:rPr>
                <a:t> </a:t>
              </a:r>
              <a:r>
                <a:rPr lang="vi-VN" dirty="0" err="1">
                  <a:solidFill>
                    <a:schemeClr val="bg1"/>
                  </a:solidFill>
                  <a:effectLst/>
                  <a:latin typeface="Arial" panose="020B0604020202020204" pitchFamily="34" charset="0"/>
                </a:rPr>
                <a:t>trị</a:t>
              </a:r>
              <a:r>
                <a:rPr lang="vi-VN" dirty="0">
                  <a:solidFill>
                    <a:schemeClr val="bg1"/>
                  </a:solidFill>
                  <a:effectLst/>
                  <a:latin typeface="Arial" panose="020B0604020202020204" pitchFamily="34" charset="0"/>
                </a:rPr>
                <a:t>.</a:t>
              </a:r>
              <a:endParaRPr lang="vi-VN" dirty="0">
                <a:solidFill>
                  <a:schemeClr val="bg1"/>
                </a:solidFill>
                <a:effectLst/>
                <a:latin typeface="Calibri" panose="020F0502020204030204" pitchFamily="34" charset="0"/>
              </a:endParaRPr>
            </a:p>
          </p:txBody>
        </p:sp>
        <p:sp>
          <p:nvSpPr>
            <p:cNvPr id="28" name="Hộp Văn bản 27">
              <a:extLst>
                <a:ext uri="{FF2B5EF4-FFF2-40B4-BE49-F238E27FC236}">
                  <a16:creationId xmlns:a16="http://schemas.microsoft.com/office/drawing/2014/main" id="{B8030A20-D081-4C27-AB44-83120D8BAEDF}"/>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HỢP LÍ HÓA QUY TRÌNH</a:t>
              </a:r>
            </a:p>
          </p:txBody>
        </p:sp>
        <p:pic>
          <p:nvPicPr>
            <p:cNvPr id="5" name="Hình ảnh 4">
              <a:extLst>
                <a:ext uri="{FF2B5EF4-FFF2-40B4-BE49-F238E27FC236}">
                  <a16:creationId xmlns:a16="http://schemas.microsoft.com/office/drawing/2014/main" id="{79E45A3D-57E5-4C1D-91E3-B3A3E32C27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88" y="4581017"/>
              <a:ext cx="955712" cy="955712"/>
            </a:xfrm>
            <a:prstGeom prst="rect">
              <a:avLst/>
            </a:prstGeom>
          </p:spPr>
        </p:pic>
      </p:grpSp>
      <p:grpSp>
        <p:nvGrpSpPr>
          <p:cNvPr id="32" name="Nhóm 31">
            <a:extLst>
              <a:ext uri="{FF2B5EF4-FFF2-40B4-BE49-F238E27FC236}">
                <a16:creationId xmlns:a16="http://schemas.microsoft.com/office/drawing/2014/main" id="{45AAC818-9DC4-4539-B7C2-D0D0125E0014}"/>
              </a:ext>
            </a:extLst>
          </p:cNvPr>
          <p:cNvGrpSpPr/>
          <p:nvPr/>
        </p:nvGrpSpPr>
        <p:grpSpPr>
          <a:xfrm>
            <a:off x="12192000" y="3629026"/>
            <a:ext cx="11245524" cy="2991049"/>
            <a:chOff x="103909" y="3629026"/>
            <a:chExt cx="11245524" cy="2991049"/>
          </a:xfrm>
        </p:grpSpPr>
        <p:pic>
          <p:nvPicPr>
            <p:cNvPr id="33" name="Hình ảnh 32">
              <a:extLst>
                <a:ext uri="{FF2B5EF4-FFF2-40B4-BE49-F238E27FC236}">
                  <a16:creationId xmlns:a16="http://schemas.microsoft.com/office/drawing/2014/main" id="{63746AB6-2D2C-4CF4-A3FC-2D30F3AB23AD}"/>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151949" y="4565143"/>
              <a:ext cx="1143000" cy="1143000"/>
            </a:xfrm>
            <a:prstGeom prst="rect">
              <a:avLst/>
            </a:prstGeom>
          </p:spPr>
        </p:pic>
        <p:sp>
          <p:nvSpPr>
            <p:cNvPr id="34" name="Hình chữ nhật 33">
              <a:extLst>
                <a:ext uri="{FF2B5EF4-FFF2-40B4-BE49-F238E27FC236}">
                  <a16:creationId xmlns:a16="http://schemas.microsoft.com/office/drawing/2014/main" id="{A1D097D0-339E-45FA-A8F7-5E81583A9214}"/>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Việc tuân theo một phương pháp luận xác định cho phép các nhóm phát triển phần mềm hiểu các nhiệm vụ một cách rõ ràng, cập nhật cho khách hàng, đưa ra một ước tính chính xác và xác định các vấn đề trong dự án ở giai đoạn đầu. Yếu tố chính là nó ban đầu xác định vấn đề, vì vậy việc giải quyết chúng và tạo ra một giải pháp tốt hơn rất dễ dàng.</a:t>
              </a:r>
              <a:endParaRPr lang="vi-VN" dirty="0">
                <a:solidFill>
                  <a:schemeClr val="bg1"/>
                </a:solidFill>
                <a:effectLst/>
                <a:latin typeface="Calibri" panose="020F0502020204030204" pitchFamily="34" charset="0"/>
              </a:endParaRPr>
            </a:p>
          </p:txBody>
        </p:sp>
        <p:sp>
          <p:nvSpPr>
            <p:cNvPr id="35" name="Hộp Văn bản 34">
              <a:extLst>
                <a:ext uri="{FF2B5EF4-FFF2-40B4-BE49-F238E27FC236}">
                  <a16:creationId xmlns:a16="http://schemas.microsoft.com/office/drawing/2014/main" id="{F5A88758-B078-4700-878E-C83BA58B49B1}"/>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CUNG CẤP CÁC GIẢI PHÁP NGAY LẬP TỨC</a:t>
              </a:r>
            </a:p>
          </p:txBody>
        </p:sp>
        <p:pic>
          <p:nvPicPr>
            <p:cNvPr id="36" name="Hình ảnh 35">
              <a:extLst>
                <a:ext uri="{FF2B5EF4-FFF2-40B4-BE49-F238E27FC236}">
                  <a16:creationId xmlns:a16="http://schemas.microsoft.com/office/drawing/2014/main" id="{829DD342-908B-4B52-A005-64323B59A1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09" y="4565143"/>
              <a:ext cx="1143000" cy="1143000"/>
            </a:xfrm>
            <a:prstGeom prst="rect">
              <a:avLst/>
            </a:prstGeom>
          </p:spPr>
        </p:pic>
      </p:grpSp>
    </p:spTree>
    <p:extLst>
      <p:ext uri="{BB962C8B-B14F-4D97-AF65-F5344CB8AC3E}">
        <p14:creationId xmlns:p14="http://schemas.microsoft.com/office/powerpoint/2010/main" val="53541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Nhóm 11">
            <a:extLst>
              <a:ext uri="{FF2B5EF4-FFF2-40B4-BE49-F238E27FC236}">
                <a16:creationId xmlns:a16="http://schemas.microsoft.com/office/drawing/2014/main" id="{0428BA23-5DDD-4BF8-9D06-C449CD487C60}"/>
              </a:ext>
            </a:extLst>
          </p:cNvPr>
          <p:cNvGrpSpPr/>
          <p:nvPr/>
        </p:nvGrpSpPr>
        <p:grpSpPr>
          <a:xfrm>
            <a:off x="8999271" y="-96121"/>
            <a:ext cx="2549499" cy="1276639"/>
            <a:chOff x="8375816" y="2586932"/>
            <a:chExt cx="2549499" cy="1276639"/>
          </a:xfrm>
        </p:grpSpPr>
        <p:grpSp>
          <p:nvGrpSpPr>
            <p:cNvPr id="13" name="Nhóm 12">
              <a:extLst>
                <a:ext uri="{FF2B5EF4-FFF2-40B4-BE49-F238E27FC236}">
                  <a16:creationId xmlns:a16="http://schemas.microsoft.com/office/drawing/2014/main" id="{A9410473-255E-4DF7-91AB-F84966A7A34B}"/>
                </a:ext>
              </a:extLst>
            </p:cNvPr>
            <p:cNvGrpSpPr/>
            <p:nvPr/>
          </p:nvGrpSpPr>
          <p:grpSpPr>
            <a:xfrm>
              <a:off x="8375816" y="2617076"/>
              <a:ext cx="2549499" cy="1246495"/>
              <a:chOff x="6936146" y="2555337"/>
              <a:chExt cx="2549499" cy="1246495"/>
            </a:xfrm>
          </p:grpSpPr>
          <p:sp>
            <p:nvSpPr>
              <p:cNvPr id="15" name="Hình chữ nhật: Góc Tròn 14">
                <a:extLst>
                  <a:ext uri="{FF2B5EF4-FFF2-40B4-BE49-F238E27FC236}">
                    <a16:creationId xmlns:a16="http://schemas.microsoft.com/office/drawing/2014/main" id="{FA4DD595-22BF-422D-8642-5C0DEACACFE2}"/>
                  </a:ext>
                </a:extLst>
              </p:cNvPr>
              <p:cNvSpPr/>
              <p:nvPr/>
            </p:nvSpPr>
            <p:spPr>
              <a:xfrm>
                <a:off x="6936146" y="2859238"/>
                <a:ext cx="2549499" cy="687823"/>
              </a:xfrm>
              <a:prstGeom prst="roundRect">
                <a:avLst/>
              </a:prstGeom>
              <a:solidFill>
                <a:srgbClr val="2DA78B"/>
              </a:solid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1" dirty="0">
                    <a:solidFill>
                      <a:srgbClr val="2DA78B"/>
                    </a:solidFill>
                    <a:highlight>
                      <a:srgbClr val="ECECEC"/>
                    </a:highlight>
                  </a:rPr>
                  <a:t>TẦM QUAN TRỌNG</a:t>
                </a:r>
              </a:p>
              <a:p>
                <a:r>
                  <a:rPr lang="vi-VN" sz="1800" b="1" dirty="0">
                    <a:solidFill>
                      <a:schemeClr val="bg1"/>
                    </a:solidFill>
                  </a:rPr>
                  <a:t>QUY TRÌNH PTPM</a:t>
                </a:r>
                <a:endParaRPr lang="vi-VN" sz="1800" b="1" dirty="0">
                  <a:solidFill>
                    <a:srgbClr val="2DA78B"/>
                  </a:solidFill>
                  <a:highlight>
                    <a:srgbClr val="ECECEC"/>
                  </a:highlight>
                </a:endParaRPr>
              </a:p>
            </p:txBody>
          </p:sp>
          <p:sp>
            <p:nvSpPr>
              <p:cNvPr id="16" name="Hộp Văn bản 15">
                <a:extLst>
                  <a:ext uri="{FF2B5EF4-FFF2-40B4-BE49-F238E27FC236}">
                    <a16:creationId xmlns:a16="http://schemas.microsoft.com/office/drawing/2014/main" id="{AA01082F-ACF5-41E4-9110-1C16D8B03B30}"/>
                  </a:ext>
                </a:extLst>
              </p:cNvPr>
              <p:cNvSpPr txBox="1"/>
              <p:nvPr/>
            </p:nvSpPr>
            <p:spPr>
              <a:xfrm>
                <a:off x="9369589" y="2555337"/>
                <a:ext cx="45719" cy="1246495"/>
              </a:xfrm>
              <a:prstGeom prst="rect">
                <a:avLst/>
              </a:prstGeom>
              <a:noFill/>
            </p:spPr>
            <p:txBody>
              <a:bodyPr wrap="square" rtlCol="0">
                <a:spAutoFit/>
              </a:bodyPr>
              <a:lstStyle/>
              <a:p>
                <a:r>
                  <a:rPr lang="vi-VN" sz="7500" b="1" dirty="0">
                    <a:solidFill>
                      <a:srgbClr val="2DA78B"/>
                    </a:solidFill>
                  </a:rPr>
                  <a:t>2</a:t>
                </a:r>
              </a:p>
            </p:txBody>
          </p:sp>
        </p:grpSp>
        <p:sp>
          <p:nvSpPr>
            <p:cNvPr id="14" name="Hộp Văn bản 13">
              <a:extLst>
                <a:ext uri="{FF2B5EF4-FFF2-40B4-BE49-F238E27FC236}">
                  <a16:creationId xmlns:a16="http://schemas.microsoft.com/office/drawing/2014/main" id="{71788105-0D3A-4775-836C-6558F0D54512}"/>
                </a:ext>
              </a:extLst>
            </p:cNvPr>
            <p:cNvSpPr txBox="1"/>
            <p:nvPr/>
          </p:nvSpPr>
          <p:spPr>
            <a:xfrm>
              <a:off x="10763540" y="2586932"/>
              <a:ext cx="45719" cy="1246495"/>
            </a:xfrm>
            <a:prstGeom prst="rect">
              <a:avLst/>
            </a:prstGeom>
            <a:noFill/>
          </p:spPr>
          <p:txBody>
            <a:bodyPr wrap="square" rtlCol="0">
              <a:spAutoFit/>
            </a:bodyPr>
            <a:lstStyle/>
            <a:p>
              <a:r>
                <a:rPr lang="vi-VN" sz="7500" b="1" dirty="0">
                  <a:ln>
                    <a:solidFill>
                      <a:schemeClr val="bg1"/>
                    </a:solidFill>
                  </a:ln>
                  <a:noFill/>
                </a:rPr>
                <a:t>2</a:t>
              </a:r>
            </a:p>
          </p:txBody>
        </p:sp>
      </p:grpSp>
      <p:sp>
        <p:nvSpPr>
          <p:cNvPr id="3" name="Chỗ dành sẵn cho Số hiệu Bản chiếu 2">
            <a:extLst>
              <a:ext uri="{FF2B5EF4-FFF2-40B4-BE49-F238E27FC236}">
                <a16:creationId xmlns:a16="http://schemas.microsoft.com/office/drawing/2014/main" id="{297E474E-0310-4EEF-A929-58E0A3ED5702}"/>
              </a:ext>
            </a:extLst>
          </p:cNvPr>
          <p:cNvSpPr>
            <a:spLocks noGrp="1"/>
          </p:cNvSpPr>
          <p:nvPr>
            <p:ph type="sldNum" sz="quarter" idx="12"/>
          </p:nvPr>
        </p:nvSpPr>
        <p:spPr/>
        <p:txBody>
          <a:bodyPr/>
          <a:lstStyle/>
          <a:p>
            <a:fld id="{219FEC4F-2863-4258-8DA6-7E72115F78B1}" type="slidenum">
              <a:rPr lang="vi-VN" smtClean="0"/>
              <a:t>8</a:t>
            </a:fld>
            <a:endParaRPr lang="vi-VN"/>
          </a:p>
        </p:txBody>
      </p:sp>
      <p:pic>
        <p:nvPicPr>
          <p:cNvPr id="54" name="Đồ họa 53" descr="Mạng">
            <a:extLst>
              <a:ext uri="{FF2B5EF4-FFF2-40B4-BE49-F238E27FC236}">
                <a16:creationId xmlns:a16="http://schemas.microsoft.com/office/drawing/2014/main" id="{FCC4C169-0F89-45CD-8CDE-AE5798F7A6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8131" y="637078"/>
            <a:ext cx="644882" cy="644882"/>
          </a:xfrm>
          <a:prstGeom prst="rect">
            <a:avLst/>
          </a:prstGeom>
        </p:spPr>
      </p:pic>
      <p:sp>
        <p:nvSpPr>
          <p:cNvPr id="2" name="Hình chữ nhật 1">
            <a:extLst>
              <a:ext uri="{FF2B5EF4-FFF2-40B4-BE49-F238E27FC236}">
                <a16:creationId xmlns:a16="http://schemas.microsoft.com/office/drawing/2014/main" id="{008725D8-8EB7-4F01-89FE-EB6D910E838E}"/>
              </a:ext>
            </a:extLst>
          </p:cNvPr>
          <p:cNvSpPr/>
          <p:nvPr/>
        </p:nvSpPr>
        <p:spPr>
          <a:xfrm>
            <a:off x="1342988" y="1475508"/>
            <a:ext cx="9099876" cy="153593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b="1" dirty="0">
                <a:solidFill>
                  <a:schemeClr val="bg1"/>
                </a:solidFill>
                <a:effectLst/>
                <a:highlight>
                  <a:srgbClr val="2DA78B"/>
                </a:highlight>
                <a:latin typeface="Arial" panose="020B0604020202020204" pitchFamily="34" charset="0"/>
              </a:rPr>
              <a:t>Quy </a:t>
            </a:r>
            <a:r>
              <a:rPr lang="vi-VN" sz="2000" b="1" dirty="0" err="1">
                <a:solidFill>
                  <a:schemeClr val="bg1"/>
                </a:solidFill>
                <a:effectLst/>
                <a:highlight>
                  <a:srgbClr val="2DA78B"/>
                </a:highlight>
                <a:latin typeface="Arial" panose="020B0604020202020204" pitchFamily="34" charset="0"/>
              </a:rPr>
              <a:t>trình</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phát</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triển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phần</a:t>
            </a:r>
            <a:r>
              <a:rPr lang="vi-VN" sz="2000" b="1" dirty="0">
                <a:solidFill>
                  <a:schemeClr val="bg1"/>
                </a:solidFill>
                <a:effectLst/>
                <a:highlight>
                  <a:srgbClr val="2DA78B"/>
                </a:highlight>
                <a:latin typeface="Arial" panose="020B0604020202020204" pitchFamily="34" charset="0"/>
              </a:rPr>
              <a:t> </a:t>
            </a:r>
            <a:r>
              <a:rPr lang="vi-VN" sz="2000" b="1" dirty="0" err="1">
                <a:solidFill>
                  <a:schemeClr val="bg1"/>
                </a:solidFill>
                <a:effectLst/>
                <a:highlight>
                  <a:srgbClr val="2DA78B"/>
                </a:highlight>
                <a:latin typeface="Arial" panose="020B0604020202020204" pitchFamily="34" charset="0"/>
              </a:rPr>
              <a:t>mềm</a:t>
            </a:r>
            <a:r>
              <a:rPr lang="vi-VN" sz="2000" b="1" dirty="0">
                <a:solidFill>
                  <a:schemeClr val="bg1"/>
                </a:solidFill>
                <a:effectLst/>
                <a:highlight>
                  <a:srgbClr val="2DA78B"/>
                </a:highlight>
                <a:latin typeface="Arial" panose="020B0604020202020204" pitchFamily="34" charset="0"/>
              </a:rPr>
              <a:t> </a:t>
            </a:r>
            <a:r>
              <a:rPr lang="vi-VN" sz="2000" dirty="0">
                <a:solidFill>
                  <a:schemeClr val="bg1"/>
                </a:solidFill>
                <a:effectLst/>
                <a:latin typeface="Arial" panose="020B0604020202020204" pitchFamily="34" charset="0"/>
              </a:rPr>
              <a:t>cung </a:t>
            </a:r>
            <a:r>
              <a:rPr lang="vi-VN" sz="2000" dirty="0" err="1">
                <a:solidFill>
                  <a:schemeClr val="bg1"/>
                </a:solidFill>
                <a:effectLst/>
                <a:latin typeface="Arial" panose="020B0604020202020204" pitchFamily="34" charset="0"/>
              </a:rPr>
              <a:t>cấp</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hướng</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dẫn</a:t>
            </a:r>
            <a:r>
              <a:rPr lang="vi-VN" sz="2000" b="1"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dễ</a:t>
            </a:r>
            <a:r>
              <a:rPr lang="vi-VN" sz="2000"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kiểm</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soát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quản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lý</a:t>
            </a:r>
            <a:r>
              <a:rPr lang="vi-VN" sz="2000" dirty="0">
                <a:solidFill>
                  <a:schemeClr val="bg1"/>
                </a:solidFill>
                <a:effectLst/>
                <a:latin typeface="Arial" panose="020B0604020202020204" pitchFamily="34" charset="0"/>
              </a:rPr>
              <a:t> trong </a:t>
            </a:r>
            <a:r>
              <a:rPr lang="vi-VN" sz="2000" dirty="0" err="1">
                <a:solidFill>
                  <a:schemeClr val="bg1"/>
                </a:solidFill>
                <a:effectLst/>
                <a:latin typeface="Arial" panose="020B0604020202020204" pitchFamily="34" charset="0"/>
              </a:rPr>
              <a:t>suốt</a:t>
            </a:r>
            <a:r>
              <a:rPr lang="vi-VN" sz="2000" dirty="0">
                <a:solidFill>
                  <a:schemeClr val="bg1"/>
                </a:solidFill>
                <a:effectLst/>
                <a:latin typeface="Arial" panose="020B0604020202020204" pitchFamily="34" charset="0"/>
              </a:rPr>
              <a:t> quá </a:t>
            </a:r>
            <a:r>
              <a:rPr lang="vi-VN" sz="2000" dirty="0" err="1">
                <a:solidFill>
                  <a:schemeClr val="bg1"/>
                </a:solidFill>
                <a:effectLst/>
                <a:latin typeface="Arial" panose="020B0604020202020204" pitchFamily="34" charset="0"/>
              </a:rPr>
              <a:t>trình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dự</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án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Bằng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cách</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thực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hiện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b="1" dirty="0">
                <a:solidFill>
                  <a:schemeClr val="bg1"/>
                </a:solidFill>
                <a:effectLst/>
                <a:latin typeface="Arial" panose="020B0604020202020204" pitchFamily="34" charset="0"/>
              </a:rPr>
              <a:t>SDLC </a:t>
            </a:r>
            <a:r>
              <a:rPr lang="vi-VN" sz="2000" b="1" dirty="0" err="1">
                <a:solidFill>
                  <a:schemeClr val="bg1"/>
                </a:solidFill>
                <a:effectLst/>
                <a:latin typeface="Arial" panose="020B0604020202020204" pitchFamily="34" charset="0"/>
              </a:rPr>
              <a:t>hoàn</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hảo</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nhà</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phát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phần</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mềm</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có</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thể</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tạo</a:t>
            </a:r>
            <a:r>
              <a:rPr lang="vi-VN" sz="2000" dirty="0">
                <a:solidFill>
                  <a:schemeClr val="bg1"/>
                </a:solidFill>
                <a:effectLst/>
                <a:latin typeface="Arial" panose="020B0604020202020204" pitchFamily="34" charset="0"/>
              </a:rPr>
              <a:t> ra </a:t>
            </a:r>
            <a:r>
              <a:rPr lang="vi-VN" sz="2000" dirty="0" err="1">
                <a:solidFill>
                  <a:schemeClr val="bg1"/>
                </a:solidFill>
                <a:effectLst/>
                <a:latin typeface="Arial" panose="020B0604020202020204" pitchFamily="34" charset="0"/>
              </a:rPr>
              <a:t>một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hệ</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thống</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các</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chức</a:t>
            </a:r>
            <a:r>
              <a:rPr lang="vi-VN" sz="2000" dirty="0">
                <a:solidFill>
                  <a:schemeClr val="bg1"/>
                </a:solidFill>
                <a:effectLst/>
                <a:latin typeface="Arial" panose="020B0604020202020204" pitchFamily="34" charset="0"/>
              </a:rPr>
              <a:t> năng, </a:t>
            </a:r>
            <a:r>
              <a:rPr lang="vi-VN" sz="2000" dirty="0" err="1">
                <a:solidFill>
                  <a:schemeClr val="bg1"/>
                </a:solidFill>
                <a:effectLst/>
                <a:latin typeface="Arial" panose="020B0604020202020204" pitchFamily="34" charset="0"/>
              </a:rPr>
              <a:t>bắt</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đầu</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từ</a:t>
            </a:r>
            <a:r>
              <a:rPr lang="vi-VN" sz="2000" dirty="0">
                <a:solidFill>
                  <a:schemeClr val="bg1"/>
                </a:solidFill>
                <a:effectLst/>
                <a:latin typeface="Arial" panose="020B0604020202020204" pitchFamily="34" charset="0"/>
              </a:rPr>
              <a:t> </a:t>
            </a:r>
            <a:r>
              <a:rPr lang="vi-VN" sz="2000" dirty="0" err="1">
                <a:solidFill>
                  <a:schemeClr val="bg1"/>
                </a:solidFill>
                <a:effectLst/>
                <a:latin typeface="Arial" panose="020B0604020202020204" pitchFamily="34" charset="0"/>
              </a:rPr>
              <a:t>việc</a:t>
            </a:r>
            <a:r>
              <a:rPr lang="vi-VN" sz="2000" dirty="0">
                <a:solidFill>
                  <a:schemeClr val="bg1"/>
                </a:solidFill>
                <a:effectLst/>
                <a:latin typeface="Arial" panose="020B0604020202020204" pitchFamily="34" charset="0"/>
              </a:rPr>
              <a:t> ra </a:t>
            </a:r>
            <a:r>
              <a:rPr lang="vi-VN" sz="2000" b="1" dirty="0" err="1">
                <a:solidFill>
                  <a:schemeClr val="bg1"/>
                </a:solidFill>
                <a:effectLst/>
                <a:latin typeface="Arial" panose="020B0604020202020204" pitchFamily="34" charset="0"/>
              </a:rPr>
              <a:t>quyết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định</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và</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kết</a:t>
            </a:r>
            <a:r>
              <a:rPr lang="vi-VN" sz="2000" b="1" dirty="0">
                <a:solidFill>
                  <a:schemeClr val="bg1"/>
                </a:solidFill>
                <a:effectLst/>
                <a:latin typeface="Arial" panose="020B0604020202020204" pitchFamily="34" charset="0"/>
              </a:rPr>
              <a:t> </a:t>
            </a:r>
            <a:r>
              <a:rPr lang="vi-VN" sz="2000" b="1" dirty="0" err="1">
                <a:solidFill>
                  <a:schemeClr val="bg1"/>
                </a:solidFill>
                <a:effectLst/>
                <a:latin typeface="Arial" panose="020B0604020202020204" pitchFamily="34" charset="0"/>
              </a:rPr>
              <a:t>thúc</a:t>
            </a:r>
            <a:r>
              <a:rPr lang="vi-VN" sz="2000" b="1" dirty="0">
                <a:solidFill>
                  <a:schemeClr val="bg1"/>
                </a:solidFill>
                <a:effectLst/>
                <a:latin typeface="Arial" panose="020B0604020202020204" pitchFamily="34" charset="0"/>
              </a:rPr>
              <a:t> </a:t>
            </a:r>
            <a:r>
              <a:rPr lang="vi-VN" sz="2000" dirty="0">
                <a:solidFill>
                  <a:schemeClr val="bg1"/>
                </a:solidFill>
                <a:effectLst/>
                <a:latin typeface="Arial" panose="020B0604020202020204" pitchFamily="34" charset="0"/>
              </a:rPr>
              <a:t>khi </a:t>
            </a:r>
            <a:r>
              <a:rPr lang="vi-VN" sz="2000" dirty="0" err="1">
                <a:solidFill>
                  <a:schemeClr val="bg1"/>
                </a:solidFill>
                <a:effectLst/>
                <a:latin typeface="Arial" panose="020B0604020202020204" pitchFamily="34" charset="0"/>
              </a:rPr>
              <a:t>triển</a:t>
            </a:r>
            <a:r>
              <a:rPr lang="vi-VN" sz="2000" dirty="0">
                <a:solidFill>
                  <a:schemeClr val="bg1"/>
                </a:solidFill>
                <a:effectLst/>
                <a:latin typeface="Arial" panose="020B0604020202020204" pitchFamily="34" charset="0"/>
              </a:rPr>
              <a:t> khai.</a:t>
            </a:r>
            <a:endParaRPr lang="vi-VN" sz="2000" dirty="0">
              <a:solidFill>
                <a:schemeClr val="bg1"/>
              </a:solidFill>
              <a:effectLst/>
              <a:latin typeface="Calibri" panose="020F0502020204030204" pitchFamily="34" charset="0"/>
            </a:endParaRPr>
          </a:p>
        </p:txBody>
      </p:sp>
      <p:grpSp>
        <p:nvGrpSpPr>
          <p:cNvPr id="6" name="Nhóm 5">
            <a:extLst>
              <a:ext uri="{FF2B5EF4-FFF2-40B4-BE49-F238E27FC236}">
                <a16:creationId xmlns:a16="http://schemas.microsoft.com/office/drawing/2014/main" id="{CA0CF191-7FB4-4C7E-87B9-55D269D55242}"/>
              </a:ext>
            </a:extLst>
          </p:cNvPr>
          <p:cNvGrpSpPr/>
          <p:nvPr/>
        </p:nvGrpSpPr>
        <p:grpSpPr>
          <a:xfrm>
            <a:off x="-11509412" y="3629026"/>
            <a:ext cx="11187545" cy="2991049"/>
            <a:chOff x="161888" y="3629026"/>
            <a:chExt cx="11187545" cy="2991049"/>
          </a:xfrm>
        </p:grpSpPr>
        <p:pic>
          <p:nvPicPr>
            <p:cNvPr id="31" name="Hình ảnh 30">
              <a:extLst>
                <a:ext uri="{FF2B5EF4-FFF2-40B4-BE49-F238E27FC236}">
                  <a16:creationId xmlns:a16="http://schemas.microsoft.com/office/drawing/2014/main" id="{F69FB39F-259A-4E23-8EB5-F391B83BDEEC}"/>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209322" y="4581017"/>
              <a:ext cx="955712" cy="955712"/>
            </a:xfrm>
            <a:prstGeom prst="rect">
              <a:avLst/>
            </a:prstGeom>
          </p:spPr>
        </p:pic>
        <p:sp>
          <p:nvSpPr>
            <p:cNvPr id="25" name="Hình chữ nhật 24">
              <a:extLst>
                <a:ext uri="{FF2B5EF4-FFF2-40B4-BE49-F238E27FC236}">
                  <a16:creationId xmlns:a16="http://schemas.microsoft.com/office/drawing/2014/main" id="{CD13671D-3C0D-4DF0-9665-99486926A4CF}"/>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Khi bất kỳ công ty nào xem xét phương pháp SDLC để phát triển phần mềm cho khách hàng của mình, công ty đó luôn bắt đầu từ một cuộc họp về những thiếu sót của dự án. Cách tiếp cận này cũng khuyến khích nhóm phát triển xem xét và loại bỏ quá trình không mang lại giá trị.</a:t>
              </a:r>
              <a:endParaRPr lang="vi-VN" dirty="0">
                <a:solidFill>
                  <a:schemeClr val="bg1"/>
                </a:solidFill>
                <a:effectLst/>
                <a:latin typeface="Calibri" panose="020F0502020204030204" pitchFamily="34" charset="0"/>
              </a:endParaRPr>
            </a:p>
          </p:txBody>
        </p:sp>
        <p:sp>
          <p:nvSpPr>
            <p:cNvPr id="28" name="Hộp Văn bản 27">
              <a:extLst>
                <a:ext uri="{FF2B5EF4-FFF2-40B4-BE49-F238E27FC236}">
                  <a16:creationId xmlns:a16="http://schemas.microsoft.com/office/drawing/2014/main" id="{B8030A20-D081-4C27-AB44-83120D8BAEDF}"/>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HỢP LÍ HÓA QUY TRÌNH</a:t>
              </a:r>
            </a:p>
          </p:txBody>
        </p:sp>
        <p:pic>
          <p:nvPicPr>
            <p:cNvPr id="5" name="Hình ảnh 4">
              <a:extLst>
                <a:ext uri="{FF2B5EF4-FFF2-40B4-BE49-F238E27FC236}">
                  <a16:creationId xmlns:a16="http://schemas.microsoft.com/office/drawing/2014/main" id="{79E45A3D-57E5-4C1D-91E3-B3A3E32C2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88" y="4581017"/>
              <a:ext cx="955712" cy="955712"/>
            </a:xfrm>
            <a:prstGeom prst="rect">
              <a:avLst/>
            </a:prstGeom>
          </p:spPr>
        </p:pic>
      </p:grpSp>
      <p:grpSp>
        <p:nvGrpSpPr>
          <p:cNvPr id="8" name="Nhóm 7">
            <a:extLst>
              <a:ext uri="{FF2B5EF4-FFF2-40B4-BE49-F238E27FC236}">
                <a16:creationId xmlns:a16="http://schemas.microsoft.com/office/drawing/2014/main" id="{1BE69030-6D57-4E33-AA1D-439BCE59AFFC}"/>
              </a:ext>
            </a:extLst>
          </p:cNvPr>
          <p:cNvGrpSpPr/>
          <p:nvPr/>
        </p:nvGrpSpPr>
        <p:grpSpPr>
          <a:xfrm>
            <a:off x="103909" y="3629026"/>
            <a:ext cx="11245524" cy="2991049"/>
            <a:chOff x="103909" y="3629026"/>
            <a:chExt cx="11245524" cy="2991049"/>
          </a:xfrm>
        </p:grpSpPr>
        <p:pic>
          <p:nvPicPr>
            <p:cNvPr id="30" name="Hình ảnh 29">
              <a:extLst>
                <a:ext uri="{FF2B5EF4-FFF2-40B4-BE49-F238E27FC236}">
                  <a16:creationId xmlns:a16="http://schemas.microsoft.com/office/drawing/2014/main" id="{E6FDDCBF-E5F8-48DF-AE3F-9B4E278C251A}"/>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51949" y="4565143"/>
              <a:ext cx="1143000" cy="1143000"/>
            </a:xfrm>
            <a:prstGeom prst="rect">
              <a:avLst/>
            </a:prstGeom>
          </p:spPr>
        </p:pic>
        <p:sp>
          <p:nvSpPr>
            <p:cNvPr id="22" name="Hình chữ nhật 21">
              <a:extLst>
                <a:ext uri="{FF2B5EF4-FFF2-40B4-BE49-F238E27FC236}">
                  <a16:creationId xmlns:a16="http://schemas.microsoft.com/office/drawing/2014/main" id="{5C6912A1-E5E6-4161-B14A-B4ADD0482406}"/>
                </a:ext>
              </a:extLst>
            </p:cNvPr>
            <p:cNvSpPr/>
            <p:nvPr/>
          </p:nvSpPr>
          <p:spPr>
            <a:xfrm>
              <a:off x="1342988" y="3946402"/>
              <a:ext cx="10006445" cy="2673673"/>
            </a:xfrm>
            <a:prstGeom prst="rect">
              <a:avLst/>
            </a:prstGeom>
            <a:noFill/>
            <a:ln w="28575">
              <a:solidFill>
                <a:srgbClr val="2DA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vi-VN">
                  <a:solidFill>
                    <a:schemeClr val="bg1"/>
                  </a:solidFill>
                  <a:effectLst/>
                  <a:latin typeface="Arial" panose="020B0604020202020204" pitchFamily="34" charset="0"/>
                </a:rPr>
                <a:t>Việc tuân theo một phương pháp luận xác định cho phép các nhóm phát triển phần mềm hiểu các nhiệm vụ một cách rõ ràng, cập nhật cho khách hàng, đưa ra một ước tính chính xác và xác định các vấn đề trong dự án ở giai đoạn đầu. Yếu tố chính là nó ban đầu xác định vấn đề, vì vậy việc giải quyết chúng và tạo ra một giải pháp tốt hơn rất dễ dàng.</a:t>
              </a:r>
              <a:endParaRPr lang="vi-VN" dirty="0">
                <a:solidFill>
                  <a:schemeClr val="bg1"/>
                </a:solidFill>
                <a:effectLst/>
                <a:latin typeface="Calibri" panose="020F0502020204030204" pitchFamily="34" charset="0"/>
              </a:endParaRPr>
            </a:p>
          </p:txBody>
        </p:sp>
        <p:sp>
          <p:nvSpPr>
            <p:cNvPr id="23" name="Hộp Văn bản 22">
              <a:extLst>
                <a:ext uri="{FF2B5EF4-FFF2-40B4-BE49-F238E27FC236}">
                  <a16:creationId xmlns:a16="http://schemas.microsoft.com/office/drawing/2014/main" id="{490273F2-80E2-4F5B-B1DD-8ADF174F22CA}"/>
                </a:ext>
              </a:extLst>
            </p:cNvPr>
            <p:cNvSpPr txBox="1"/>
            <p:nvPr/>
          </p:nvSpPr>
          <p:spPr>
            <a:xfrm>
              <a:off x="1246909" y="3629026"/>
              <a:ext cx="5725391" cy="369332"/>
            </a:xfrm>
            <a:prstGeom prst="rect">
              <a:avLst/>
            </a:prstGeom>
            <a:noFill/>
          </p:spPr>
          <p:txBody>
            <a:bodyPr wrap="square" rtlCol="0">
              <a:spAutoFit/>
            </a:bodyPr>
            <a:lstStyle/>
            <a:p>
              <a:r>
                <a:rPr lang="vi-VN" b="1" dirty="0">
                  <a:solidFill>
                    <a:schemeClr val="bg1"/>
                  </a:solidFill>
                  <a:highlight>
                    <a:srgbClr val="2DA78B"/>
                  </a:highlight>
                </a:rPr>
                <a:t>CUNG CẤP CÁC GIẢI PHÁP NGAY LẬP TỨC</a:t>
              </a:r>
            </a:p>
          </p:txBody>
        </p:sp>
        <p:pic>
          <p:nvPicPr>
            <p:cNvPr id="7" name="Hình ảnh 6">
              <a:extLst>
                <a:ext uri="{FF2B5EF4-FFF2-40B4-BE49-F238E27FC236}">
                  <a16:creationId xmlns:a16="http://schemas.microsoft.com/office/drawing/2014/main" id="{5F149E42-2E2A-4E07-A8EC-7FEFE6940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09" y="4565143"/>
              <a:ext cx="1143000" cy="1143000"/>
            </a:xfrm>
            <a:prstGeom prst="rect">
              <a:avLst/>
            </a:prstGeom>
          </p:spPr>
        </p:pic>
      </p:grpSp>
    </p:spTree>
    <p:extLst>
      <p:ext uri="{BB962C8B-B14F-4D97-AF65-F5344CB8AC3E}">
        <p14:creationId xmlns:p14="http://schemas.microsoft.com/office/powerpoint/2010/main" val="395825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1479</TotalTime>
  <Words>2974</Words>
  <Application>Microsoft Office PowerPoint</Application>
  <PresentationFormat>Màn hình rộng</PresentationFormat>
  <Paragraphs>347</Paragraphs>
  <Slides>22</Slides>
  <Notes>11</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22</vt:i4>
      </vt:variant>
    </vt:vector>
  </HeadingPairs>
  <TitlesOfParts>
    <vt:vector size="30" baseType="lpstr">
      <vt:lpstr>Arial</vt:lpstr>
      <vt:lpstr>Calibri</vt:lpstr>
      <vt:lpstr>GeoSlab703-Extra</vt:lpstr>
      <vt:lpstr>Lithograph</vt:lpstr>
      <vt:lpstr>San Francisco Display Black</vt:lpstr>
      <vt:lpstr>Tahoma</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Tín Nguyễn</dc:creator>
  <cp:lastModifiedBy>Tín Nguyễn</cp:lastModifiedBy>
  <cp:revision>154</cp:revision>
  <dcterms:created xsi:type="dcterms:W3CDTF">2021-03-25T02:49:11Z</dcterms:created>
  <dcterms:modified xsi:type="dcterms:W3CDTF">2021-05-27T07:50:49Z</dcterms:modified>
</cp:coreProperties>
</file>